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7556163" cy="9875838"/>
  <p:notesSz cx="9875838" cy="1755616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49" d="100"/>
          <a:sy n="49" d="100"/>
        </p:scale>
        <p:origin x="48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1828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7556480" cy="9875520"/>
          </a:xfrm>
          <a:prstGeom prst="rect">
            <a:avLst/>
          </a:prstGeom>
        </p:spPr>
      </p:pic>
      <p:pic>
        <p:nvPicPr>
          <p:cNvPr id="3" name="Object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152144"/>
            <a:ext cx="5951601" cy="2834640"/>
          </a:xfrm>
          <a:prstGeom prst="rect">
            <a:avLst/>
          </a:prstGeom>
        </p:spPr>
      </p:pic>
      <p:pic>
        <p:nvPicPr>
          <p:cNvPr id="4" name="Object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0372" y="655082"/>
            <a:ext cx="4160520" cy="1243584"/>
          </a:xfrm>
          <a:prstGeom prst="rect">
            <a:avLst/>
          </a:prstGeom>
        </p:spPr>
      </p:pic>
      <p:pic>
        <p:nvPicPr>
          <p:cNvPr id="5" name="Object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209544"/>
            <a:ext cx="5811012" cy="2011680"/>
          </a:xfrm>
          <a:prstGeom prst="rect">
            <a:avLst/>
          </a:prstGeom>
        </p:spPr>
      </p:pic>
      <p:pic>
        <p:nvPicPr>
          <p:cNvPr id="6" name="Object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53228" y="608076"/>
            <a:ext cx="4480560" cy="1243584"/>
          </a:xfrm>
          <a:prstGeom prst="rect">
            <a:avLst/>
          </a:prstGeom>
        </p:spPr>
      </p:pic>
      <p:pic>
        <p:nvPicPr>
          <p:cNvPr id="7" name="Object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54262" y="608076"/>
            <a:ext cx="4480560" cy="1243584"/>
          </a:xfrm>
          <a:prstGeom prst="rect">
            <a:avLst/>
          </a:prstGeom>
        </p:spPr>
      </p:pic>
      <p:pic>
        <p:nvPicPr>
          <p:cNvPr id="8" name="Object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666869" y="609362"/>
            <a:ext cx="4480560" cy="1243584"/>
          </a:xfrm>
          <a:prstGeom prst="rect">
            <a:avLst/>
          </a:prstGeom>
        </p:spPr>
      </p:pic>
      <p:pic>
        <p:nvPicPr>
          <p:cNvPr id="9" name="Object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53228" y="4658868"/>
            <a:ext cx="4480560" cy="1243584"/>
          </a:xfrm>
          <a:prstGeom prst="rect">
            <a:avLst/>
          </a:prstGeom>
        </p:spPr>
      </p:pic>
      <p:pic>
        <p:nvPicPr>
          <p:cNvPr id="10" name="Object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581876" y="4658868"/>
            <a:ext cx="4480560" cy="1243584"/>
          </a:xfrm>
          <a:prstGeom prst="rect">
            <a:avLst/>
          </a:prstGeom>
        </p:spPr>
      </p:pic>
      <p:pic>
        <p:nvPicPr>
          <p:cNvPr id="11" name="Object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791224" y="3055096"/>
            <a:ext cx="640080" cy="1510189"/>
          </a:xfrm>
          <a:prstGeom prst="rect">
            <a:avLst/>
          </a:prstGeom>
        </p:spPr>
      </p:pic>
      <p:pic>
        <p:nvPicPr>
          <p:cNvPr id="12" name="Object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213080" y="1229582"/>
            <a:ext cx="3374136" cy="1152144"/>
          </a:xfrm>
          <a:prstGeom prst="rect">
            <a:avLst/>
          </a:prstGeom>
        </p:spPr>
      </p:pic>
      <p:pic>
        <p:nvPicPr>
          <p:cNvPr id="13" name="Object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5971032"/>
            <a:ext cx="5951601" cy="1975104"/>
          </a:xfrm>
          <a:prstGeom prst="rect">
            <a:avLst/>
          </a:prstGeom>
        </p:spPr>
      </p:pic>
      <p:pic>
        <p:nvPicPr>
          <p:cNvPr id="14" name="Object 13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115193" y="1600057"/>
            <a:ext cx="6618684" cy="3218688"/>
          </a:xfrm>
          <a:prstGeom prst="rect">
            <a:avLst/>
          </a:prstGeom>
        </p:spPr>
      </p:pic>
      <p:pic>
        <p:nvPicPr>
          <p:cNvPr id="15" name="Object 14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3728144" y="1182434"/>
            <a:ext cx="2357723" cy="1179576"/>
          </a:xfrm>
          <a:prstGeom prst="rect">
            <a:avLst/>
          </a:prstGeom>
        </p:spPr>
      </p:pic>
      <p:pic>
        <p:nvPicPr>
          <p:cNvPr id="16" name="Object 15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806440" y="5100638"/>
            <a:ext cx="3374136" cy="1152144"/>
          </a:xfrm>
          <a:prstGeom prst="rect">
            <a:avLst/>
          </a:prstGeom>
        </p:spPr>
      </p:pic>
      <p:pic>
        <p:nvPicPr>
          <p:cNvPr id="17" name="Object 16" descr="preencoded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247084" y="5861590"/>
            <a:ext cx="4480560" cy="2971800"/>
          </a:xfrm>
          <a:prstGeom prst="rect">
            <a:avLst/>
          </a:prstGeom>
        </p:spPr>
      </p:pic>
      <p:pic>
        <p:nvPicPr>
          <p:cNvPr id="18" name="Object 17" descr="preencoded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704784" y="5187934"/>
            <a:ext cx="4480560" cy="1243584"/>
          </a:xfrm>
          <a:prstGeom prst="rect">
            <a:avLst/>
          </a:prstGeom>
        </p:spPr>
      </p:pic>
      <p:pic>
        <p:nvPicPr>
          <p:cNvPr id="19" name="Object 18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784" y="5662994"/>
            <a:ext cx="4480560" cy="1152144"/>
          </a:xfrm>
          <a:prstGeom prst="rect">
            <a:avLst/>
          </a:prstGeom>
        </p:spPr>
      </p:pic>
      <p:pic>
        <p:nvPicPr>
          <p:cNvPr id="20" name="Object 19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941510" y="5946458"/>
            <a:ext cx="2007108" cy="1078992"/>
          </a:xfrm>
          <a:prstGeom prst="rect">
            <a:avLst/>
          </a:prstGeom>
        </p:spPr>
      </p:pic>
      <p:pic>
        <p:nvPicPr>
          <p:cNvPr id="21" name="Object 20" descr="preencoded.png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4188059" y="5946458"/>
            <a:ext cx="2007108" cy="1078992"/>
          </a:xfrm>
          <a:prstGeom prst="rect">
            <a:avLst/>
          </a:prstGeom>
        </p:spPr>
      </p:pic>
      <p:pic>
        <p:nvPicPr>
          <p:cNvPr id="22" name="Object 21" descr="preencoded.png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2951333" y="5662994"/>
            <a:ext cx="4480560" cy="1152144"/>
          </a:xfrm>
          <a:prstGeom prst="rect">
            <a:avLst/>
          </a:prstGeom>
        </p:spPr>
      </p:pic>
      <p:pic>
        <p:nvPicPr>
          <p:cNvPr id="23" name="Object 22" descr="preencoded.png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2951333" y="5187934"/>
            <a:ext cx="4480560" cy="12435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사용자 지정</PresentationFormat>
  <Paragraphs>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Theme</vt:lpstr>
      <vt:lpstr>PowerPoint 프레젠테이션</vt:lpstr>
    </vt:vector>
  </TitlesOfParts>
  <Company>mangoboard.net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subject>Presentation</dc:subject>
  <dc:creator>mangoboard.net_10607265</dc:creator>
  <cp:lastModifiedBy>VDI</cp:lastModifiedBy>
  <cp:revision>1</cp:revision>
  <dcterms:created xsi:type="dcterms:W3CDTF">2021-07-22T02:37:10Z</dcterms:created>
  <dcterms:modified xsi:type="dcterms:W3CDTF">2022-07-11T00:43:25Z</dcterms:modified>
</cp:coreProperties>
</file>