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641388-ADDB-5F45-8B86-49BBB5EA7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78DAE37-EE14-7DE7-FF48-B3F4C5E27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4D97BA-0CFE-2DD7-25FE-89094E79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DFC1E0-8D58-EDD3-21CF-2B980D3B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C8F3DC-1264-2ECA-5045-5775CFCA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673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A90625-7E4E-D54F-31C1-28020080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5F0A3A9-DA42-1914-8ED4-1A83D159A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05D517-A7CC-589A-72A4-76F50B1D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2F0F3E-1521-AD1C-1F18-C831CBA4F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6CCBFD-69AB-A831-2683-20F91857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875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C7CDF95-ED71-55E6-DF2C-7B75C4433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562B17A-D6E7-F5C4-4BE5-C0FFEC8A9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37AC26-EB69-8B5D-B9DD-EA0DC927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91CDA5-D645-6E51-D875-F96C0FCA9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71AD67-3110-3268-9AF0-E250CCCA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6278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8AF9FE-7AB4-C0DF-570A-ACBA52F5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38FA3F-E087-6250-BFC7-A84EF88C3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A2D51A-32E8-33C9-0EE7-6282ACF9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707140-7D5C-D604-30E0-56F11DA9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E86410-36FC-6ECF-850A-EAEA97B6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8179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80DEB4-A240-9611-8894-3EA45837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E5D612-76D7-51BF-683B-FA55DDBFE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642B34-0C85-0044-73A6-6E3CE768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63E799-42B2-BFD6-47B7-98D0D30B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A9934C-65B7-419A-3583-6FDCC6A6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23407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7FB0ED-C8A9-B40C-40F6-31AFB695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2AE3DD-953E-886A-EDFC-423A60630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259FAE-08BF-47E2-5C6A-6F7EB0021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03CBB7-7496-F4BE-B53D-EBC047F8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BAD113-E7D8-FBB2-30A6-CDEEC219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146476-6FE7-0762-AA1E-21F6F420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3459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B186A0-D328-F2C7-B6FB-87B99371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720445-0E62-425D-D526-9CA8DD064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1F74DC-78FA-D370-A84D-037783851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B178494-E8C5-6274-B9EC-6187E759F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042A699-6B5E-9E08-C663-1B1D11173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CA9161C-A0F1-58A0-D199-89A1779A1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4B52022-BA83-ED71-2C4E-2658CDC56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CC851E7-2726-EC9C-1F3A-4B05465B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570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B50D36-C6D4-39BE-CD86-E92DE875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F04D6B9-BD9F-053C-5E92-5EBF4750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E1CA2-860A-CD61-BB44-DF540B8C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9ADE750-94B9-2CC6-6AB3-768A87A3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4433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65B2B67-1122-23F3-493E-0CAD09EF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BBD843-85F8-2D14-4BA7-977FA3F9D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EAC111F-81EC-2E03-77AD-B971A859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3864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05D40F-6A44-038F-E445-F4A0CA04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EB0BB3-9907-FBFB-9B90-15D2ECA19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1C5F578-B3FE-9159-E3BE-5316DD340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41F8BC7-3BCE-6695-E0E5-28FC1EC3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D01D8A8-44D9-9218-9DF4-29BBDA2C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A6AC950-44F9-C3C3-DC04-54CDB46F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6618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0EE090-4945-1E69-C150-45E4756E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9B7414-A3DF-2768-64CA-26435E6D5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5B2518F-923E-D295-6C11-32DDF8810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2D0C5DF-A840-CD19-CEA9-13DAD5AE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7297C6-6554-8126-6535-F8B29781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9F845CF-C150-33CE-D79E-86C5BEF9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9399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3771432-3B3A-44FC-FE40-378979DC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B3D2F3-6330-5A2D-229F-8092C92C9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DCD2EE-10A0-2B6F-5B57-2DC7A9517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7DC33-2186-0844-9AEF-A2000E8E8E4F}" type="datetimeFigureOut">
              <a:t>2024. 9. 11.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4E2572-CFDC-392F-ADD5-C6AE78673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8AB386-36E2-8066-32AD-FA569550C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5CB240-BF77-CA4D-A8A5-CF486B105ED3}" type="slidenum"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884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블랙, 어둠이(가) 표시된 사진&#10;&#10;자동 생성된 설명">
            <a:extLst>
              <a:ext uri="{FF2B5EF4-FFF2-40B4-BE49-F238E27FC236}">
                <a16:creationId xmlns:a16="http://schemas.microsoft.com/office/drawing/2014/main" id="{E017C570-6916-99B2-B973-D1C6D3BD1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990" y="1482156"/>
            <a:ext cx="5644019" cy="21221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CDE13C-4FBE-DE49-09CE-89E054A400F4}"/>
              </a:ext>
            </a:extLst>
          </p:cNvPr>
          <p:cNvSpPr txBox="1"/>
          <p:nvPr/>
        </p:nvSpPr>
        <p:spPr>
          <a:xfrm>
            <a:off x="2565972" y="4314768"/>
            <a:ext cx="7060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en-US" sz="3200"/>
              <a:t>글로벌 사업 인턴 질문</a:t>
            </a:r>
          </a:p>
        </p:txBody>
      </p:sp>
    </p:spTree>
    <p:extLst>
      <p:ext uri="{BB962C8B-B14F-4D97-AF65-F5344CB8AC3E}">
        <p14:creationId xmlns:p14="http://schemas.microsoft.com/office/powerpoint/2010/main" val="234405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F0EB9E-C690-FBD6-97EE-81FFC11F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7989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1" lang="en-US" altLang="ko-KR"/>
              <a:t>Only Q.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의식주의 미국 스킨케어 마케팅 전략 로드맵을 기획해보세요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의식주의의 미국 스킨케어 마케팅을 자주적으로 진행한다 가정하고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미국 뷰티시장의 트렌드를 반영한 브랜딩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마케팅 전략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그에 따른 기대효과 등을 기획해주세요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*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전략적 사고와 기획의도 등을 기준으로 평가합니다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형식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ppt, pdf </a:t>
            </a:r>
            <a:r>
              <a:rPr lang="ko-KR" alt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중 택</a:t>
            </a:r>
            <a:r>
              <a:rPr lang="en-US" altLang="ko-K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864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Macintosh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Only Q. 의식주의 미국 스킨케어 마케팅 전략 로드맵을 기획해보세요. 의식주의의 미국 스킨케어 마케팅을 자주적으로 진행한다 가정하고, 미국 뷰티시장의 트렌드를 반영한 브랜딩, 마케팅 전략, 그에 따른 기대효과 등을 기획해주세요. *전략적 사고와 기획의도 등을 기준으로 평가합니다. 형식: ppt, pdf 중 택1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Sangwon Kim</dc:creator>
  <cp:lastModifiedBy>Sangwon Kim</cp:lastModifiedBy>
  <cp:revision>1</cp:revision>
  <dcterms:created xsi:type="dcterms:W3CDTF">2024-09-11T02:11:39Z</dcterms:created>
  <dcterms:modified xsi:type="dcterms:W3CDTF">2024-09-11T02:16:25Z</dcterms:modified>
</cp:coreProperties>
</file>