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802" y="10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09E19-2AD1-4D45-9690-409FF110E6CB}" type="datetimeFigureOut">
              <a:rPr lang="ko-KR" altLang="en-US" smtClean="0"/>
              <a:t>2024-11-04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6AC92-7DDD-47F6-9668-C41134710E4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266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56AC92-7DDD-47F6-9668-C41134710E4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905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6592887" y="64632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B41A39-5429-4A4C-8223-5E89D99069B2}" type="slidenum">
              <a:rPr lang="ko-KR" altLang="en-US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pPr/>
              <a:t>‹#›</a:t>
            </a:fld>
            <a:endParaRPr lang="ko-KR" altLang="en-US" dirty="0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352B69F-1D25-1DE9-7E9E-FE2E658AD3F4}"/>
              </a:ext>
            </a:extLst>
          </p:cNvPr>
          <p:cNvSpPr/>
          <p:nvPr userDrawn="1"/>
        </p:nvSpPr>
        <p:spPr>
          <a:xfrm>
            <a:off x="0" y="6463201"/>
            <a:ext cx="2218993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326F656-7152-6160-F808-5D164C98279A}"/>
              </a:ext>
            </a:extLst>
          </p:cNvPr>
          <p:cNvSpPr txBox="1">
            <a:spLocks/>
          </p:cNvSpPr>
          <p:nvPr userDrawn="1"/>
        </p:nvSpPr>
        <p:spPr>
          <a:xfrm>
            <a:off x="628650" y="6492876"/>
            <a:ext cx="266319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롯데마트 롯데슈퍼 </a:t>
            </a:r>
            <a:r>
              <a:rPr lang="en-US" altLang="ko-KR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ZRT 2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기 지원서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A3247CB-C151-CA77-6699-9BE0392AEE39}"/>
              </a:ext>
            </a:extLst>
          </p:cNvPr>
          <p:cNvSpPr txBox="1">
            <a:spLocks/>
          </p:cNvSpPr>
          <p:nvPr userDrawn="1"/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Gen-Z Round Table</a:t>
            </a:r>
            <a:endParaRPr lang="ko-KR" altLang="en-US" dirty="0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6"/>
          <a:stretch/>
        </p:blipFill>
        <p:spPr>
          <a:xfrm>
            <a:off x="0" y="0"/>
            <a:ext cx="9144000" cy="63686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A77F40-0B04-3422-A7C2-399BF92DAD93}"/>
              </a:ext>
            </a:extLst>
          </p:cNvPr>
          <p:cNvSpPr txBox="1"/>
          <p:nvPr userDrawn="1"/>
        </p:nvSpPr>
        <p:spPr>
          <a:xfrm>
            <a:off x="638175" y="5915025"/>
            <a:ext cx="19145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더잠실 3 Regular" panose="00000500000000000000" pitchFamily="2" charset="-127"/>
                <a:ea typeface="더잠실 3 Regular" panose="00000500000000000000" pitchFamily="2" charset="-127"/>
              </a:rPr>
              <a:t>ZRT 3</a:t>
            </a:r>
            <a:r>
              <a:rPr lang="ko-KR" altLang="en-US" dirty="0">
                <a:latin typeface="더잠실 3 Regular" panose="00000500000000000000" pitchFamily="2" charset="-127"/>
                <a:ea typeface="더잠실 3 Regular" panose="00000500000000000000" pitchFamily="2" charset="-127"/>
              </a:rPr>
              <a:t>기 지원서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0A4708-B643-60C4-509D-669B83C59273}"/>
              </a:ext>
            </a:extLst>
          </p:cNvPr>
          <p:cNvSpPr txBox="1"/>
          <p:nvPr userDrawn="1"/>
        </p:nvSpPr>
        <p:spPr>
          <a:xfrm>
            <a:off x="2023649" y="6534150"/>
            <a:ext cx="1409700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solidFill>
                  <a:schemeClr val="bg1">
                    <a:lumMod val="85000"/>
                  </a:schemeClr>
                </a:solidFill>
                <a:latin typeface="더잠실 3 Regular" panose="00000500000000000000" pitchFamily="2" charset="-127"/>
                <a:ea typeface="더잠실 3 Regular" panose="00000500000000000000" pitchFamily="2" charset="-127"/>
              </a:rPr>
              <a:t>ZRT 3</a:t>
            </a:r>
            <a:r>
              <a:rPr lang="ko-KR" altLang="en-US" sz="1300" dirty="0">
                <a:solidFill>
                  <a:schemeClr val="bg1">
                    <a:lumMod val="85000"/>
                  </a:schemeClr>
                </a:solidFill>
                <a:latin typeface="더잠실 3 Regular" panose="00000500000000000000" pitchFamily="2" charset="-127"/>
                <a:ea typeface="더잠실 3 Regular" panose="00000500000000000000" pitchFamily="2" charset="-127"/>
              </a:rPr>
              <a:t>기 지원서</a:t>
            </a:r>
          </a:p>
        </p:txBody>
      </p:sp>
    </p:spTree>
    <p:extLst>
      <p:ext uri="{BB962C8B-B14F-4D97-AF65-F5344CB8AC3E}">
        <p14:creationId xmlns:p14="http://schemas.microsoft.com/office/powerpoint/2010/main" val="310352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Gen-Z Round Table</a:t>
            </a:r>
            <a:endParaRPr lang="ko-KR" altLang="en-US" dirty="0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B41A39-5429-4A4C-8223-5E89D99069B2}" type="slidenum">
              <a:rPr lang="ko-KR" altLang="en-US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pPr/>
              <a:t>‹#›</a:t>
            </a:fld>
            <a:endParaRPr lang="ko-KR" altLang="en-US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628650" y="679271"/>
            <a:ext cx="78867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501D3C4B-5FDC-BD17-B12F-1866E5B72AFA}"/>
              </a:ext>
            </a:extLst>
          </p:cNvPr>
          <p:cNvSpPr txBox="1">
            <a:spLocks/>
          </p:cNvSpPr>
          <p:nvPr userDrawn="1"/>
        </p:nvSpPr>
        <p:spPr>
          <a:xfrm>
            <a:off x="406811" y="6492876"/>
            <a:ext cx="266319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롯데마트 롯데슈퍼 </a:t>
            </a:r>
            <a:r>
              <a:rPr lang="en-US" altLang="ko-KR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ZRT 2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기 지원서</a:t>
            </a: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757D0D0-4341-8BA4-D07C-B9861EF79D9E}"/>
              </a:ext>
            </a:extLst>
          </p:cNvPr>
          <p:cNvGrpSpPr/>
          <p:nvPr userDrawn="1"/>
        </p:nvGrpSpPr>
        <p:grpSpPr>
          <a:xfrm>
            <a:off x="5425805" y="388779"/>
            <a:ext cx="3089545" cy="179342"/>
            <a:chOff x="818104" y="1302551"/>
            <a:chExt cx="4423509" cy="256777"/>
          </a:xfrm>
        </p:grpSpPr>
        <p:pic>
          <p:nvPicPr>
            <p:cNvPr id="15" name="그래픽 14">
              <a:extLst>
                <a:ext uri="{FF2B5EF4-FFF2-40B4-BE49-F238E27FC236}">
                  <a16:creationId xmlns:a16="http://schemas.microsoft.com/office/drawing/2014/main" id="{1D6F08C3-F6EB-9460-31A3-57AA94C3A3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72521" y="1304240"/>
              <a:ext cx="2169092" cy="253399"/>
            </a:xfrm>
            <a:prstGeom prst="rect">
              <a:avLst/>
            </a:prstGeom>
          </p:spPr>
        </p:pic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2E9AF4FC-002B-4F1C-0486-20088F7F00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18104" y="1302551"/>
              <a:ext cx="2165713" cy="256777"/>
            </a:xfrm>
            <a:prstGeom prst="rect">
              <a:avLst/>
            </a:prstGeom>
          </p:spPr>
        </p:pic>
      </p:grp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1225" y="263611"/>
            <a:ext cx="1631592" cy="3910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F78CD2-3377-89C1-85AD-D7077390C59D}"/>
              </a:ext>
            </a:extLst>
          </p:cNvPr>
          <p:cNvSpPr txBox="1"/>
          <p:nvPr userDrawn="1"/>
        </p:nvSpPr>
        <p:spPr>
          <a:xfrm>
            <a:off x="314325" y="333375"/>
            <a:ext cx="191452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더잠실 3 Regular" panose="00000500000000000000" pitchFamily="2" charset="-127"/>
                <a:ea typeface="더잠실 3 Regular" panose="00000500000000000000" pitchFamily="2" charset="-127"/>
              </a:rPr>
              <a:t>ZRT 3</a:t>
            </a:r>
            <a:r>
              <a:rPr lang="ko-KR" altLang="en-US" sz="1600" dirty="0">
                <a:latin typeface="더잠실 3 Regular" panose="00000500000000000000" pitchFamily="2" charset="-127"/>
                <a:ea typeface="더잠실 3 Regular" panose="00000500000000000000" pitchFamily="2" charset="-127"/>
              </a:rPr>
              <a:t>기 지원서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CE1142-3356-51BE-7F2A-EC9B9FEFFA17}"/>
              </a:ext>
            </a:extLst>
          </p:cNvPr>
          <p:cNvSpPr txBox="1"/>
          <p:nvPr userDrawn="1"/>
        </p:nvSpPr>
        <p:spPr>
          <a:xfrm>
            <a:off x="1819460" y="6534150"/>
            <a:ext cx="1409700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solidFill>
                  <a:schemeClr val="bg1">
                    <a:lumMod val="85000"/>
                  </a:schemeClr>
                </a:solidFill>
                <a:latin typeface="더잠실 3 Regular" panose="00000500000000000000" pitchFamily="2" charset="-127"/>
                <a:ea typeface="더잠실 3 Regular" panose="00000500000000000000" pitchFamily="2" charset="-127"/>
              </a:rPr>
              <a:t>ZRT 3</a:t>
            </a:r>
            <a:r>
              <a:rPr lang="ko-KR" altLang="en-US" sz="1300" dirty="0">
                <a:solidFill>
                  <a:schemeClr val="bg1">
                    <a:lumMod val="85000"/>
                  </a:schemeClr>
                </a:solidFill>
                <a:latin typeface="더잠실 3 Regular" panose="00000500000000000000" pitchFamily="2" charset="-127"/>
                <a:ea typeface="더잠실 3 Regular" panose="00000500000000000000" pitchFamily="2" charset="-127"/>
              </a:rPr>
              <a:t>기 지원서</a:t>
            </a:r>
          </a:p>
        </p:txBody>
      </p:sp>
    </p:spTree>
    <p:extLst>
      <p:ext uri="{BB962C8B-B14F-4D97-AF65-F5344CB8AC3E}">
        <p14:creationId xmlns:p14="http://schemas.microsoft.com/office/powerpoint/2010/main" val="3411045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Gen-Z Round Table</a:t>
            </a:r>
            <a:endParaRPr lang="ko-KR" altLang="en-US" dirty="0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B41A39-5429-4A4C-8223-5E89D99069B2}" type="slidenum">
              <a:rPr lang="ko-KR" altLang="en-US" smtClean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pPr/>
              <a:t>‹#›</a:t>
            </a:fld>
            <a:endParaRPr lang="ko-KR" altLang="en-US">
              <a:solidFill>
                <a:schemeClr val="bg1">
                  <a:lumMod val="8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1" name="직선 연결선 10"/>
          <p:cNvCxnSpPr/>
          <p:nvPr userDrawn="1"/>
        </p:nvCxnSpPr>
        <p:spPr>
          <a:xfrm>
            <a:off x="628650" y="679271"/>
            <a:ext cx="78867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0757D0D0-4341-8BA4-D07C-B9861EF79D9E}"/>
              </a:ext>
            </a:extLst>
          </p:cNvPr>
          <p:cNvGrpSpPr/>
          <p:nvPr userDrawn="1"/>
        </p:nvGrpSpPr>
        <p:grpSpPr>
          <a:xfrm>
            <a:off x="5425805" y="388779"/>
            <a:ext cx="3089545" cy="179342"/>
            <a:chOff x="818104" y="1302551"/>
            <a:chExt cx="4423509" cy="256777"/>
          </a:xfrm>
        </p:grpSpPr>
        <p:pic>
          <p:nvPicPr>
            <p:cNvPr id="15" name="그래픽 14">
              <a:extLst>
                <a:ext uri="{FF2B5EF4-FFF2-40B4-BE49-F238E27FC236}">
                  <a16:creationId xmlns:a16="http://schemas.microsoft.com/office/drawing/2014/main" id="{1D6F08C3-F6EB-9460-31A3-57AA94C3A3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072521" y="1304240"/>
              <a:ext cx="2169092" cy="253399"/>
            </a:xfrm>
            <a:prstGeom prst="rect">
              <a:avLst/>
            </a:prstGeom>
          </p:spPr>
        </p:pic>
        <p:pic>
          <p:nvPicPr>
            <p:cNvPr id="16" name="그래픽 17">
              <a:extLst>
                <a:ext uri="{FF2B5EF4-FFF2-40B4-BE49-F238E27FC236}">
                  <a16:creationId xmlns:a16="http://schemas.microsoft.com/office/drawing/2014/main" id="{2E9AF4FC-002B-4F1C-0486-20088F7F00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18104" y="1302551"/>
              <a:ext cx="2165713" cy="256777"/>
            </a:xfrm>
            <a:prstGeom prst="rect">
              <a:avLst/>
            </a:prstGeom>
          </p:spPr>
        </p:pic>
      </p:grp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61225" y="263611"/>
            <a:ext cx="1631592" cy="391043"/>
          </a:xfrm>
          <a:prstGeom prst="rect">
            <a:avLst/>
          </a:prstGeom>
        </p:spPr>
      </p:pic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501D3C4B-5FDC-BD17-B12F-1866E5B72AFA}"/>
              </a:ext>
            </a:extLst>
          </p:cNvPr>
          <p:cNvSpPr txBox="1">
            <a:spLocks/>
          </p:cNvSpPr>
          <p:nvPr userDrawn="1"/>
        </p:nvSpPr>
        <p:spPr>
          <a:xfrm>
            <a:off x="406811" y="6492876"/>
            <a:ext cx="266319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롯데마트 롯데슈퍼 </a:t>
            </a:r>
            <a:r>
              <a:rPr lang="en-US" altLang="ko-KR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ZRT 2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  <a:latin typeface="+mn-ea"/>
                <a:ea typeface="+mn-ea"/>
              </a:rPr>
              <a:t>기 지원서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3DBDB4-F2EC-A1AA-A479-4378608C78CE}"/>
              </a:ext>
            </a:extLst>
          </p:cNvPr>
          <p:cNvSpPr txBox="1"/>
          <p:nvPr userDrawn="1"/>
        </p:nvSpPr>
        <p:spPr>
          <a:xfrm>
            <a:off x="314325" y="333375"/>
            <a:ext cx="191452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더잠실 3 Regular" panose="00000500000000000000" pitchFamily="2" charset="-127"/>
                <a:ea typeface="더잠실 3 Regular" panose="00000500000000000000" pitchFamily="2" charset="-127"/>
              </a:rPr>
              <a:t>ZRT 3</a:t>
            </a:r>
            <a:r>
              <a:rPr lang="ko-KR" altLang="en-US" sz="1600" dirty="0">
                <a:latin typeface="더잠실 3 Regular" panose="00000500000000000000" pitchFamily="2" charset="-127"/>
                <a:ea typeface="더잠실 3 Regular" panose="00000500000000000000" pitchFamily="2" charset="-127"/>
              </a:rPr>
              <a:t>기 지원서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FB14B8-7A67-3D23-C422-20E72F82662D}"/>
              </a:ext>
            </a:extLst>
          </p:cNvPr>
          <p:cNvSpPr txBox="1"/>
          <p:nvPr userDrawn="1"/>
        </p:nvSpPr>
        <p:spPr>
          <a:xfrm>
            <a:off x="1819460" y="6534150"/>
            <a:ext cx="1409700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300" dirty="0">
                <a:solidFill>
                  <a:schemeClr val="bg1">
                    <a:lumMod val="85000"/>
                  </a:schemeClr>
                </a:solidFill>
                <a:latin typeface="더잠실 3 Regular" panose="00000500000000000000" pitchFamily="2" charset="-127"/>
                <a:ea typeface="더잠실 3 Regular" panose="00000500000000000000" pitchFamily="2" charset="-127"/>
              </a:rPr>
              <a:t>ZRT 3</a:t>
            </a:r>
            <a:r>
              <a:rPr lang="ko-KR" altLang="en-US" sz="1300" dirty="0">
                <a:solidFill>
                  <a:schemeClr val="bg1">
                    <a:lumMod val="85000"/>
                  </a:schemeClr>
                </a:solidFill>
                <a:latin typeface="더잠실 3 Regular" panose="00000500000000000000" pitchFamily="2" charset="-127"/>
                <a:ea typeface="더잠실 3 Regular" panose="00000500000000000000" pitchFamily="2" charset="-127"/>
              </a:rPr>
              <a:t>기 지원서</a:t>
            </a:r>
          </a:p>
        </p:txBody>
      </p:sp>
    </p:spTree>
    <p:extLst>
      <p:ext uri="{BB962C8B-B14F-4D97-AF65-F5344CB8AC3E}">
        <p14:creationId xmlns:p14="http://schemas.microsoft.com/office/powerpoint/2010/main" val="1235597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59607F-D506-4310-BFD2-1EB354579343}" type="datetimeFigureOut">
              <a:rPr lang="ko-KR" altLang="en-US" smtClean="0"/>
              <a:t>2024-11-04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41A39-5429-4A4C-8223-5E89D9906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480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519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8A7B17A-3A8D-5A4A-D2C8-E280AA186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1481137"/>
            <a:ext cx="6838950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79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텍스트, 폰트, 스크린샷, 로고이(가) 표시된 사진&#10;&#10;자동 생성된 설명">
            <a:extLst>
              <a:ext uri="{FF2B5EF4-FFF2-40B4-BE49-F238E27FC236}">
                <a16:creationId xmlns:a16="http://schemas.microsoft.com/office/drawing/2014/main" id="{3BB9D6C7-A403-16D0-571B-2DCD7EC75D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45" y="1598797"/>
            <a:ext cx="5652709" cy="366040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98995C2-C23F-8509-97BF-80BF23D6FD99}"/>
              </a:ext>
            </a:extLst>
          </p:cNvPr>
          <p:cNvSpPr txBox="1"/>
          <p:nvPr/>
        </p:nvSpPr>
        <p:spPr>
          <a:xfrm>
            <a:off x="314325" y="333375"/>
            <a:ext cx="191452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latin typeface="더잠실 3 Regular" panose="00000500000000000000" pitchFamily="2" charset="-127"/>
                <a:ea typeface="더잠실 3 Regular" panose="00000500000000000000" pitchFamily="2" charset="-127"/>
              </a:rPr>
              <a:t>ZRT 3</a:t>
            </a:r>
            <a:r>
              <a:rPr lang="ko-KR" altLang="en-US" sz="1600" dirty="0">
                <a:latin typeface="더잠실 3 Regular" panose="00000500000000000000" pitchFamily="2" charset="-127"/>
                <a:ea typeface="더잠실 3 Regular" panose="00000500000000000000" pitchFamily="2" charset="-127"/>
              </a:rPr>
              <a:t>기 지원서</a:t>
            </a:r>
          </a:p>
        </p:txBody>
      </p:sp>
    </p:spTree>
    <p:extLst>
      <p:ext uri="{BB962C8B-B14F-4D97-AF65-F5344CB8AC3E}">
        <p14:creationId xmlns:p14="http://schemas.microsoft.com/office/powerpoint/2010/main" val="2366159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더잠실 OTF 2 Light"/>
        <a:ea typeface="맑은 고딕"/>
        <a:cs typeface=""/>
      </a:majorFont>
      <a:minorFont>
        <a:latin typeface="Calibri"/>
        <a:ea typeface="맑은 고딕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5</Words>
  <Application>Microsoft Office PowerPoint</Application>
  <PresentationFormat>화면 슬라이드 쇼(4:3)</PresentationFormat>
  <Paragraphs>2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더잠실 3 Regular</vt:lpstr>
      <vt:lpstr>더잠실 OTF 2 Light</vt:lpstr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LotteMart</dc:creator>
  <cp:lastModifiedBy>신 선미</cp:lastModifiedBy>
  <cp:revision>29</cp:revision>
  <dcterms:created xsi:type="dcterms:W3CDTF">2022-11-17T05:40:57Z</dcterms:created>
  <dcterms:modified xsi:type="dcterms:W3CDTF">2024-11-04T09:09:44Z</dcterms:modified>
</cp:coreProperties>
</file>