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61"/>
  </p:sldMasterIdLst>
  <p:notesMasterIdLst>
    <p:notesMasterId r:id="rId63"/>
  </p:notesMasterIdLst>
  <p:handoutMasterIdLst>
    <p:handoutMasterId r:id="rId64"/>
  </p:handoutMasterIdLst>
  <p:sldIdLst>
    <p:sldId id="262" r:id="rId62"/>
  </p:sldIdLst>
  <p:sldSz cx="11811000" cy="16706850"/>
  <p:notesSz cx="6858000" cy="9144000"/>
  <p:embeddedFontLst>
    <p:embeddedFont>
      <p:font typeface="MMC Display" panose="020B0604020202020204" charset="0"/>
      <p:regular r:id="rId65"/>
      <p:bold r:id="rId66"/>
    </p:embeddedFont>
  </p:embeddedFontLst>
  <p:custDataLst>
    <p:custData r:id="rId41"/>
    <p:tags r:id="rId67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62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2864" y="76"/>
      </p:cViewPr>
      <p:guideLst>
        <p:guide orient="horz" pos="5262"/>
        <p:guide pos="37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notesMaster" Target="notesMasters/notesMaster1.xml"/><Relationship Id="rId68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font" Target="fonts/font2.fntdata"/><Relationship Id="rId5" Type="http://schemas.openxmlformats.org/officeDocument/2006/relationships/customXml" Target="../customXml/item5.xml"/><Relationship Id="rId61" Type="http://schemas.openxmlformats.org/officeDocument/2006/relationships/slideMaster" Target="slideMasters/slide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tags" Target="tags/tag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1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03/04/2025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customXml" Target="../../customXml/item39.xml"/><Relationship Id="rId7" Type="http://schemas.openxmlformats.org/officeDocument/2006/relationships/customXml" Target="../../customXml/item1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57.xml"/><Relationship Id="rId6" Type="http://schemas.openxmlformats.org/officeDocument/2006/relationships/customXml" Target="../../customXml/item21.xml"/><Relationship Id="rId5" Type="http://schemas.openxmlformats.org/officeDocument/2006/relationships/customXml" Target="../../customXml/item51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59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8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5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../customXml/item4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52.xml"/><Relationship Id="rId1" Type="http://schemas.openxmlformats.org/officeDocument/2006/relationships/customXml" Target="../../customXml/item18.xml"/><Relationship Id="rId6" Type="http://schemas.openxmlformats.org/officeDocument/2006/relationships/customXml" Target="../../customXml/item48.xml"/><Relationship Id="rId5" Type="http://schemas.openxmlformats.org/officeDocument/2006/relationships/customXml" Target="../../customXml/item47.xml"/><Relationship Id="rId4" Type="http://schemas.openxmlformats.org/officeDocument/2006/relationships/customXml" Target="../../customXml/item42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6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9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0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0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3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3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8.xml"/><Relationship Id="rId4" Type="http://schemas.openxmlformats.org/officeDocument/2006/relationships/customXml" Target="../../customXml/item3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8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3.xml"/><Relationship Id="rId6" Type="http://schemas.openxmlformats.org/officeDocument/2006/relationships/customXml" Target="../../customXml/item12.xml"/><Relationship Id="rId5" Type="http://schemas.openxmlformats.org/officeDocument/2006/relationships/customXml" Target="../../customXml/item32.xml"/><Relationship Id="rId4" Type="http://schemas.openxmlformats.org/officeDocument/2006/relationships/customXml" Target="../../customXml/item5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2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2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35900" y="4647908"/>
            <a:ext cx="9067403" cy="3902596"/>
          </a:xfrm>
        </p:spPr>
        <p:txBody>
          <a:bodyPr vert="horz"/>
          <a:lstStyle>
            <a:lvl1pPr>
              <a:lnSpc>
                <a:spcPct val="90000"/>
              </a:lnSpc>
              <a:defRPr sz="5813" b="1" i="0" cap="none" baseline="0">
                <a:solidFill>
                  <a:schemeClr val="accen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453371" y="9033146"/>
            <a:ext cx="9032585" cy="1929332"/>
          </a:xfrm>
        </p:spPr>
        <p:txBody>
          <a:bodyPr anchor="t"/>
          <a:lstStyle>
            <a:lvl1pPr marL="0" indent="0" algn="l">
              <a:buNone/>
              <a:defRPr sz="2325" cap="none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1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4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0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4"/>
            </p:custDataLst>
          </p:nvPr>
        </p:nvSpPr>
        <p:spPr>
          <a:xfrm>
            <a:off x="470595" y="11865811"/>
            <a:ext cx="7169646" cy="2529962"/>
          </a:xfrm>
        </p:spPr>
        <p:txBody>
          <a:bodyPr anchor="b" anchorCtr="0"/>
          <a:lstStyle>
            <a:lvl1pPr marL="0" marR="0" indent="0" algn="l" defTabSz="442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356">
                <a:solidFill>
                  <a:schemeClr val="accent1"/>
                </a:solidFill>
                <a:effectLst/>
              </a:defRPr>
            </a:lvl1pPr>
            <a:lvl2pPr marL="442935" indent="0">
              <a:buNone/>
              <a:defRPr sz="1163"/>
            </a:lvl2pPr>
            <a:lvl3pPr marL="885871" indent="0">
              <a:buNone/>
              <a:defRPr sz="969"/>
            </a:lvl3pPr>
            <a:lvl4pPr marL="1328806" indent="0">
              <a:buNone/>
              <a:defRPr sz="872"/>
            </a:lvl4pPr>
            <a:lvl5pPr marL="1771741" indent="0">
              <a:buNone/>
              <a:defRPr sz="872"/>
            </a:lvl5pPr>
            <a:lvl6pPr marL="2214677" indent="0">
              <a:buNone/>
              <a:defRPr sz="872"/>
            </a:lvl6pPr>
            <a:lvl7pPr marL="2657612" indent="0">
              <a:buNone/>
              <a:defRPr sz="872"/>
            </a:lvl7pPr>
            <a:lvl8pPr marL="3100548" indent="0">
              <a:buNone/>
              <a:defRPr sz="872"/>
            </a:lvl8pPr>
            <a:lvl9pPr marL="3543483" indent="0">
              <a:buNone/>
              <a:defRPr sz="872"/>
            </a:lvl9pPr>
          </a:lstStyle>
          <a:p>
            <a:pPr marL="0" marR="0" lvl="0" indent="0" algn="l" defTabSz="442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Client name (optional)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Month 00, 20XX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Tagline (optional)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5"/>
            </p:custDataLst>
          </p:nvPr>
        </p:nvSpPr>
        <p:spPr>
          <a:xfrm>
            <a:off x="470595" y="15243076"/>
            <a:ext cx="1745671" cy="149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969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 business of Marsh McLennan</a:t>
            </a:r>
            <a:endParaRPr lang="en-GB" sz="969" dirty="0">
              <a:solidFill>
                <a:schemeClr val="accen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6"/>
            </p:custDataLst>
          </p:nvPr>
        </p:nvSpPr>
        <p:spPr>
          <a:xfrm>
            <a:off x="6016228" y="14395772"/>
            <a:ext cx="5327253" cy="11447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sz="775" dirty="0">
              <a:solidFill>
                <a:schemeClr val="accen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7"/>
            </p:custDataLst>
          </p:nvPr>
        </p:nvSpPr>
        <p:spPr>
          <a:xfrm>
            <a:off x="7874000" y="885771"/>
            <a:ext cx="3469481" cy="2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1550" dirty="0">
              <a:solidFill>
                <a:schemeClr val="accent1"/>
              </a:solidFill>
            </a:endParaRPr>
          </a:p>
        </p:txBody>
      </p:sp>
      <p:pic>
        <p:nvPicPr>
          <p:cNvPr id="5" name="CoverMainLogo_WHITE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0841" y="841841"/>
            <a:ext cx="1556102" cy="675702"/>
          </a:xfrm>
          <a:prstGeom prst="rect">
            <a:avLst/>
          </a:prstGeom>
        </p:spPr>
      </p:pic>
      <p:pic>
        <p:nvPicPr>
          <p:cNvPr id="7" name="CoverMainLogo_COLOUR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0841" y="841841"/>
            <a:ext cx="1606299" cy="277369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67519" y="874013"/>
            <a:ext cx="8048956" cy="14038397"/>
          </a:xfrm>
        </p:spPr>
        <p:txBody>
          <a:bodyPr anchor="t" anchorCtr="0"/>
          <a:lstStyle>
            <a:lvl1pPr>
              <a:defRPr sz="5232" b="1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623675" y="1534750"/>
            <a:ext cx="4185000" cy="15172100"/>
          </a:xfrm>
        </p:spPr>
        <p:txBody>
          <a:bodyPr wrap="none" lIns="0" tIns="46800" rIns="216000" bIns="0"/>
          <a:lstStyle>
            <a:lvl1pPr marL="0" indent="0" algn="r">
              <a:buNone/>
              <a:defRPr sz="48440" b="1">
                <a:solidFill>
                  <a:schemeClr val="lt1"/>
                </a:solidFill>
              </a:defRPr>
            </a:lvl1pPr>
            <a:lvl2pPr marL="442935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88587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3pPr>
            <a:lvl4pPr marL="1328806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77174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214677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65761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100548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543483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#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59383" y="13059514"/>
            <a:ext cx="5751020" cy="13052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42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63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70595" y="3920190"/>
            <a:ext cx="10872887" cy="779653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88"/>
              </a:spcBef>
              <a:buNone/>
              <a:defRPr sz="77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optional disclaimer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6950587" y="14847610"/>
            <a:ext cx="4390763" cy="75422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42935" algn="r">
              <a:spcBef>
                <a:spcPts val="1744"/>
              </a:spcBef>
            </a:pPr>
            <a:r>
              <a:rPr lang="en-GB" sz="775" dirty="0">
                <a:solidFill>
                  <a:schemeClr val="accent1"/>
                </a:solidFill>
              </a:rPr>
              <a:t>Copyright © 2023 Marsh Philippines, Inc. All rights reserved.</a:t>
            </a: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6950587" y="13953070"/>
            <a:ext cx="4390763" cy="9647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42935" algn="r">
              <a:spcBef>
                <a:spcPts val="1744"/>
              </a:spcBef>
            </a:pPr>
            <a:r>
              <a:rPr lang="en-GB" sz="775" dirty="0">
                <a:solidFill>
                  <a:schemeClr val="accent1"/>
                </a:solidFill>
              </a:rPr>
              <a:t>{</a:t>
            </a:r>
            <a:r>
              <a:rPr lang="en-GB" sz="775" dirty="0" err="1">
                <a:solidFill>
                  <a:schemeClr val="accent1"/>
                </a:solidFill>
              </a:rPr>
              <a:t>FileRef</a:t>
            </a:r>
            <a:r>
              <a:rPr lang="en-GB" sz="775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60351" y="15119480"/>
            <a:ext cx="5751020" cy="526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42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6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</a:p>
        </p:txBody>
      </p:sp>
      <p:pic>
        <p:nvPicPr>
          <p:cNvPr id="2" name="MainBackLogo_WHITE" hidden="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0841" y="841841"/>
            <a:ext cx="1556102" cy="675702"/>
          </a:xfrm>
          <a:prstGeom prst="rect">
            <a:avLst/>
          </a:prstGeom>
        </p:spPr>
      </p:pic>
      <p:pic>
        <p:nvPicPr>
          <p:cNvPr id="3" name="MainBackLogo_COLOUR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0841" y="841841"/>
            <a:ext cx="1556102" cy="67570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581"/>
              </a:spcAft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70595" y="1964480"/>
            <a:ext cx="10875963" cy="78053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581"/>
              </a:spcAft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70595" y="1964480"/>
            <a:ext cx="10874243" cy="78053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verMainLogo_WHITE" descr="The Marsh company logo.">
            <a:extLst>
              <a:ext uri="{FF2B5EF4-FFF2-40B4-BE49-F238E27FC236}">
                <a16:creationId xmlns:a16="http://schemas.microsoft.com/office/drawing/2014/main" id="{6AEB5E2E-5D2D-6233-D0F4-2382C707E3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844007" y="852982"/>
            <a:ext cx="2911149" cy="502685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353583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70595" y="3921469"/>
            <a:ext cx="5324177" cy="10998676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016228" y="3921469"/>
            <a:ext cx="5327253" cy="10998676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581"/>
              </a:spcAft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70596" y="1964480"/>
            <a:ext cx="10874241" cy="78053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67520" y="3921469"/>
            <a:ext cx="3469481" cy="10998676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170760" y="3921472"/>
            <a:ext cx="3469481" cy="10998676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7874000" y="3921469"/>
            <a:ext cx="3469481" cy="10998676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581"/>
              </a:spcAft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70595" y="1964480"/>
            <a:ext cx="10872885" cy="78053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70595" y="3921470"/>
            <a:ext cx="2543671" cy="10990942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248025" y="3921470"/>
            <a:ext cx="2546747" cy="10990942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016228" y="3921472"/>
            <a:ext cx="2546747" cy="10998676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8796734" y="3921472"/>
            <a:ext cx="2546747" cy="10998676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581"/>
              </a:spcAft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70596" y="1964480"/>
            <a:ext cx="10872884" cy="78053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70595" y="883004"/>
            <a:ext cx="5324177" cy="14029406"/>
          </a:xfrm>
        </p:spPr>
        <p:txBody>
          <a:bodyPr/>
          <a:lstStyle>
            <a:lvl1pPr marL="226082" indent="-226082">
              <a:lnSpc>
                <a:spcPct val="90000"/>
              </a:lnSpc>
              <a:spcBef>
                <a:spcPts val="872"/>
              </a:spcBef>
              <a:buFont typeface="+mj-lt"/>
              <a:buAutoNum type="arabicPeriod"/>
              <a:tabLst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add topic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70813" y="11927200"/>
            <a:ext cx="10874025" cy="4499010"/>
          </a:xfrm>
        </p:spPr>
        <p:txBody>
          <a:bodyPr/>
          <a:lstStyle>
            <a:lvl1pPr marL="0" indent="0" algn="r">
              <a:buNone/>
              <a:defRPr sz="11626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customXml" Target="../../customXml/item27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4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60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4"/>
            </p:custDataLst>
          </p:nvPr>
        </p:nvSpPr>
        <p:spPr>
          <a:xfrm>
            <a:off x="470596" y="866285"/>
            <a:ext cx="10872885" cy="1206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5"/>
            </p:custDataLst>
          </p:nvPr>
        </p:nvSpPr>
        <p:spPr>
          <a:xfrm>
            <a:off x="470595" y="3921469"/>
            <a:ext cx="10872886" cy="109973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6"/>
            </p:custDataLst>
          </p:nvPr>
        </p:nvSpPr>
        <p:spPr>
          <a:xfrm>
            <a:off x="11072813" y="15873701"/>
            <a:ext cx="272025" cy="119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775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7"/>
            </p:custDataLst>
          </p:nvPr>
        </p:nvSpPr>
        <p:spPr>
          <a:xfrm>
            <a:off x="6015937" y="15566750"/>
            <a:ext cx="4404713" cy="6051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775" b="0"/>
            </a:lvl1pPr>
          </a:lstStyle>
          <a:p>
            <a:pPr>
              <a:spcAft>
                <a:spcPts val="581"/>
              </a:spcAft>
            </a:pPr>
            <a:endParaRPr lang="en-US" dirty="0"/>
          </a:p>
        </p:txBody>
      </p:sp>
      <p:pic>
        <p:nvPicPr>
          <p:cNvPr id="6" name="ContentLogo_WHITE" hidden="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0841" y="15873673"/>
            <a:ext cx="637795" cy="282160"/>
          </a:xfrm>
          <a:prstGeom prst="rect">
            <a:avLst/>
          </a:prstGeom>
        </p:spPr>
      </p:pic>
      <p:pic>
        <p:nvPicPr>
          <p:cNvPr id="7" name="ContentLogo_COLOUR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0841" y="15873673"/>
            <a:ext cx="637795" cy="282160"/>
          </a:xfrm>
          <a:prstGeom prst="rect">
            <a:avLst/>
          </a:prstGeom>
        </p:spPr>
      </p:pic>
    </p:spTree>
    <p:custDataLst>
      <p:custData r:id="rId13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21" r:id="rId5"/>
    <p:sldLayoutId id="2147483716" r:id="rId6"/>
    <p:sldLayoutId id="2147483717" r:id="rId7"/>
    <p:sldLayoutId id="2147483718" r:id="rId8"/>
    <p:sldLayoutId id="2147483688" r:id="rId9"/>
    <p:sldLayoutId id="2147483713" r:id="rId10"/>
    <p:sldLayoutId id="2147483710" r:id="rId11"/>
  </p:sldLayoutIdLst>
  <p:hf hdr="0" dt="0"/>
  <p:txStyles>
    <p:titleStyle>
      <a:lvl1pPr algn="l" defTabSz="442935" rtl="0" eaLnBrk="1" latinLnBrk="0" hangingPunct="1">
        <a:lnSpc>
          <a:spcPct val="80000"/>
        </a:lnSpc>
        <a:spcBef>
          <a:spcPct val="0"/>
        </a:spcBef>
        <a:buNone/>
        <a:defRPr sz="2906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1468" indent="-221468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•"/>
        <a:defRPr sz="1744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2935" indent="-216854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–"/>
        <a:tabLst/>
        <a:defRPr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664403" indent="-221468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•"/>
        <a:tabLst/>
        <a:defRPr sz="1163" kern="1200">
          <a:solidFill>
            <a:schemeClr val="tx1"/>
          </a:solidFill>
          <a:latin typeface="+mn-lt"/>
          <a:ea typeface="+mn-ea"/>
          <a:cs typeface="+mn-cs"/>
        </a:defRPr>
      </a:lvl3pPr>
      <a:lvl4pPr marL="885871" indent="-216854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–"/>
        <a:tabLst/>
        <a:defRPr sz="1163" kern="1200">
          <a:solidFill>
            <a:schemeClr val="tx1"/>
          </a:solidFill>
          <a:latin typeface="+mn-lt"/>
          <a:ea typeface="+mn-ea"/>
          <a:cs typeface="+mn-cs"/>
        </a:defRPr>
      </a:lvl4pPr>
      <a:lvl5pPr marL="1107338" indent="-221468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•"/>
        <a:tabLst/>
        <a:defRPr sz="1163" kern="1200">
          <a:solidFill>
            <a:schemeClr val="tx1"/>
          </a:solidFill>
          <a:latin typeface="+mn-lt"/>
          <a:ea typeface="+mn-ea"/>
          <a:cs typeface="+mn-cs"/>
        </a:defRPr>
      </a:lvl5pPr>
      <a:lvl6pPr marL="1328806" indent="-216854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–"/>
        <a:tabLst/>
        <a:defRPr sz="1163" kern="1200">
          <a:solidFill>
            <a:schemeClr val="tx1"/>
          </a:solidFill>
          <a:latin typeface="+mn-lt"/>
          <a:ea typeface="+mn-ea"/>
          <a:cs typeface="+mn-cs"/>
        </a:defRPr>
      </a:lvl6pPr>
      <a:lvl7pPr marL="1550274" indent="-221468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•"/>
        <a:tabLst/>
        <a:defRPr sz="1163" kern="1200">
          <a:solidFill>
            <a:schemeClr val="tx1"/>
          </a:solidFill>
          <a:latin typeface="+mn-lt"/>
          <a:ea typeface="+mn-ea"/>
          <a:cs typeface="+mn-cs"/>
        </a:defRPr>
      </a:lvl7pPr>
      <a:lvl8pPr marL="1771741" indent="-216854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–"/>
        <a:tabLst/>
        <a:defRPr sz="1163" kern="1200">
          <a:solidFill>
            <a:schemeClr val="tx1"/>
          </a:solidFill>
          <a:latin typeface="+mn-lt"/>
          <a:ea typeface="+mn-ea"/>
          <a:cs typeface="+mn-cs"/>
        </a:defRPr>
      </a:lvl8pPr>
      <a:lvl9pPr marL="1993209" indent="-221468" algn="l" defTabSz="442935" rtl="0" eaLnBrk="1" latinLnBrk="0" hangingPunct="1">
        <a:spcBef>
          <a:spcPts val="0"/>
        </a:spcBef>
        <a:spcAft>
          <a:spcPts val="581"/>
        </a:spcAft>
        <a:buFont typeface="Arial" panose="020B0604020202020204" pitchFamily="34" charset="0"/>
        <a:buChar char="•"/>
        <a:tabLst/>
        <a:defRPr sz="11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1pPr>
      <a:lvl2pPr marL="442935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2pPr>
      <a:lvl3pPr marL="885871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3pPr>
      <a:lvl4pPr marL="1328806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771741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214677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657612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100548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543483" algn="l" defTabSz="442935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46" userDrawn="1">
          <p15:clr>
            <a:srgbClr val="F26B43"/>
          </p15:clr>
        </p15:guide>
        <p15:guide id="7" pos="3790" userDrawn="1">
          <p15:clr>
            <a:srgbClr val="F26B43"/>
          </p15:clr>
        </p15:guide>
        <p15:guide id="13" pos="295" userDrawn="1">
          <p15:clr>
            <a:srgbClr val="F26B43"/>
          </p15:clr>
        </p15:guide>
        <p15:guide id="19" pos="3650" userDrawn="1">
          <p15:clr>
            <a:srgbClr val="F26B43"/>
          </p15:clr>
        </p15:guide>
        <p15:guide id="27" orient="horz" pos="10154" userDrawn="1">
          <p15:clr>
            <a:srgbClr val="F26B43"/>
          </p15:clr>
        </p15:guide>
        <p15:guide id="29" orient="horz" pos="9783" userDrawn="1">
          <p15:clr>
            <a:srgbClr val="F26B43"/>
          </p15:clr>
        </p15:guide>
        <p15:guide id="30" orient="horz" pos="551" userDrawn="1">
          <p15:clr>
            <a:srgbClr val="F26B43"/>
          </p15:clr>
        </p15:guide>
        <p15:guide id="31" orient="horz" pos="1316" userDrawn="1">
          <p15:clr>
            <a:srgbClr val="F26B43"/>
          </p15:clr>
        </p15:guide>
        <p15:guide id="32" orient="horz" pos="1700" userDrawn="1">
          <p15:clr>
            <a:srgbClr val="F26B43"/>
          </p15:clr>
        </p15:guide>
        <p15:guide id="35" orient="horz" pos="2470" userDrawn="1">
          <p15:clr>
            <a:srgbClr val="F26B43"/>
          </p15:clr>
        </p15:guide>
        <p15:guide id="38" orient="horz" pos="9394" userDrawn="1">
          <p15:clr>
            <a:srgbClr val="F26B43"/>
          </p15:clr>
        </p15:guide>
        <p15:guide id="39" pos="3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hallway&#10;&#10;Description automatically generated">
            <a:extLst>
              <a:ext uri="{FF2B5EF4-FFF2-40B4-BE49-F238E27FC236}">
                <a16:creationId xmlns:a16="http://schemas.microsoft.com/office/drawing/2014/main" id="{4A1338D3-8E42-79B0-B372-896E965C29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809382" cy="16706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2A5495-5249-11A8-707E-03C7D23EE349}"/>
              </a:ext>
            </a:extLst>
          </p:cNvPr>
          <p:cNvSpPr/>
          <p:nvPr/>
        </p:nvSpPr>
        <p:spPr>
          <a:xfrm>
            <a:off x="1617" y="0"/>
            <a:ext cx="11809383" cy="16706850"/>
          </a:xfrm>
          <a:prstGeom prst="rect">
            <a:avLst/>
          </a:prstGeom>
          <a:gradFill>
            <a:gsLst>
              <a:gs pos="15000">
                <a:schemeClr val="accent1"/>
              </a:gs>
              <a:gs pos="68000">
                <a:schemeClr val="accent1">
                  <a:alpha val="33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8E982-67AE-87B6-2F2B-32DBB61CB744}"/>
              </a:ext>
            </a:extLst>
          </p:cNvPr>
          <p:cNvSpPr txBox="1"/>
          <p:nvPr/>
        </p:nvSpPr>
        <p:spPr>
          <a:xfrm>
            <a:off x="829340" y="14471712"/>
            <a:ext cx="869743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dirty="0">
                <a:solidFill>
                  <a:srgbClr val="FFFFFF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Marsh is the world’s leading</a:t>
            </a:r>
          </a:p>
          <a:p>
            <a:pPr algn="l"/>
            <a:r>
              <a:rPr lang="en-GB" sz="2800" dirty="0">
                <a:solidFill>
                  <a:srgbClr val="FFFFFF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insurance broker and risk advisor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BB95C-F0FF-CAF6-51D3-1144BD4DE0FD}"/>
              </a:ext>
            </a:extLst>
          </p:cNvPr>
          <p:cNvSpPr txBox="1"/>
          <p:nvPr/>
        </p:nvSpPr>
        <p:spPr>
          <a:xfrm>
            <a:off x="829341" y="12777535"/>
            <a:ext cx="307539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Scan the QR Code to register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899E51-3F6B-A148-AD9E-FA78EF3934FB}"/>
              </a:ext>
            </a:extLst>
          </p:cNvPr>
          <p:cNvSpPr txBox="1"/>
          <p:nvPr>
            <p:custDataLst>
              <p:custData r:id="rId1"/>
            </p:custDataLst>
          </p:nvPr>
        </p:nvSpPr>
        <p:spPr>
          <a:xfrm>
            <a:off x="840629" y="15555980"/>
            <a:ext cx="5751020" cy="526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42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6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4D8B-1FCE-B407-9875-0352D4881F8C}"/>
              </a:ext>
            </a:extLst>
          </p:cNvPr>
          <p:cNvSpPr txBox="1"/>
          <p:nvPr/>
        </p:nvSpPr>
        <p:spPr>
          <a:xfrm>
            <a:off x="829339" y="2596525"/>
            <a:ext cx="10287839" cy="2436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9500"/>
              </a:lnSpc>
            </a:pPr>
            <a:r>
              <a:rPr lang="en-GB" sz="8000" b="1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You can be your best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8D60F-962C-68A0-8243-AF9BD63E7C7B}"/>
              </a:ext>
            </a:extLst>
          </p:cNvPr>
          <p:cNvSpPr txBox="1"/>
          <p:nvPr/>
        </p:nvSpPr>
        <p:spPr>
          <a:xfrm>
            <a:off x="829339" y="5624978"/>
            <a:ext cx="1047912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2025 Marsh Early Career and</a:t>
            </a:r>
          </a:p>
          <a:p>
            <a:pPr algn="l"/>
            <a:r>
              <a:rPr lang="en-GB" sz="4400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Graduate Program </a:t>
            </a:r>
          </a:p>
          <a:p>
            <a:pPr algn="l"/>
            <a:r>
              <a:rPr lang="en-GB" sz="4400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Virtual Open House – </a:t>
            </a:r>
            <a:r>
              <a:rPr lang="en-US" sz="4400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Korea</a:t>
            </a:r>
            <a:endParaRPr lang="en-GB" sz="4400" dirty="0">
              <a:solidFill>
                <a:schemeClr val="bg1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C3823-F04E-E938-2EFA-7142F1703338}"/>
              </a:ext>
            </a:extLst>
          </p:cNvPr>
          <p:cNvSpPr txBox="1"/>
          <p:nvPr/>
        </p:nvSpPr>
        <p:spPr>
          <a:xfrm>
            <a:off x="2127636" y="8078205"/>
            <a:ext cx="869743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23 April, Wednesday 2025</a:t>
            </a:r>
          </a:p>
          <a:p>
            <a:pPr algn="l"/>
            <a:r>
              <a:rPr lang="en-GB" sz="3600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5pm to 6pm KST  </a:t>
            </a:r>
          </a:p>
        </p:txBody>
      </p:sp>
      <p:pic>
        <p:nvPicPr>
          <p:cNvPr id="11" name="CoverMainLogo_WHITE" descr="The Marsh company logo.">
            <a:extLst>
              <a:ext uri="{FF2B5EF4-FFF2-40B4-BE49-F238E27FC236}">
                <a16:creationId xmlns:a16="http://schemas.microsoft.com/office/drawing/2014/main" id="{DA5D4921-A7BD-B752-6472-EB44E5349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invGray">
          <a:xfrm>
            <a:off x="844007" y="852982"/>
            <a:ext cx="2911149" cy="502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500247-48FB-AA89-B45B-EC33120DF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8144217"/>
            <a:ext cx="1018408" cy="975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26E6F5-92AF-0671-0EC1-1554639F9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19" y="10318600"/>
            <a:ext cx="21907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7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202020"/>
      </a:dk1>
      <a:lt1>
        <a:srgbClr val="FFFFFF"/>
      </a:lt1>
      <a:dk2>
        <a:srgbClr val="565656"/>
      </a:dk2>
      <a:lt2>
        <a:srgbClr val="949494"/>
      </a:lt2>
      <a:accent1>
        <a:srgbClr val="002C77"/>
      </a:accent1>
      <a:accent2>
        <a:srgbClr val="009DE0"/>
      </a:accent2>
      <a:accent3>
        <a:srgbClr val="76D3FF"/>
      </a:accent3>
      <a:accent4>
        <a:srgbClr val="0077A0"/>
      </a:accent4>
      <a:accent5>
        <a:srgbClr val="00968F"/>
      </a:accent5>
      <a:accent6>
        <a:srgbClr val="00AC41"/>
      </a:accent6>
      <a:hlink>
        <a:srgbClr val="2C6EF2"/>
      </a:hlink>
      <a:folHlink>
        <a:srgbClr val="8246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1E02728C-430E-40A4-A88D-63B5E0DB2EC5}" vid="{FBCF0A22-C69C-40BB-B44A-F70827371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 M a i n B a c k L o g o , F r o n t L o g o , 3 8 . 2 7 , 2 7 . 2 1 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362f0a-392e-450b-b67d-0fbaa53253cf">
      <Terms xmlns="http://schemas.microsoft.com/office/infopath/2007/PartnerControls"/>
    </lcf76f155ced4ddcb4097134ff3c332f>
    <TaxCatchAll xmlns="a13c9434-abb2-41ba-9288-21f114f25f52" xsi:nil="true"/>
  </documentManagement>
</p:properties>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 C o n t e n t L o g o , C o n t e n t L o g o , 3 8 . 2 7 , 5 1 3 . 0 7 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F I L E R E F S T A T E " > H I D E 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    < P r e s e n t a t i o n O b j e c t T a g   T a g N a m e = " M M C O A _ F U L L I M A G E _ I D " / >  
     < P r e s e n t a t i o n O b j e c t T a g   T a g N a m e = " M M C O A _ S I L H O U E T T E _ I D " /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FB359E1D3B24695C45551C5491A72" ma:contentTypeVersion="18" ma:contentTypeDescription="Create a new document." ma:contentTypeScope="" ma:versionID="b09ce592eef828c98c5e3a118627ba9c">
  <xsd:schema xmlns:xsd="http://www.w3.org/2001/XMLSchema" xmlns:xs="http://www.w3.org/2001/XMLSchema" xmlns:p="http://schemas.microsoft.com/office/2006/metadata/properties" xmlns:ns2="75362f0a-392e-450b-b67d-0fbaa53253cf" xmlns:ns3="a13c9434-abb2-41ba-9288-21f114f25f52" targetNamespace="http://schemas.microsoft.com/office/2006/metadata/properties" ma:root="true" ma:fieldsID="8e9daa9bcf94ba86178b54133e7c0651" ns2:_="" ns3:_="">
    <xsd:import namespace="75362f0a-392e-450b-b67d-0fbaa53253cf"/>
    <xsd:import namespace="a13c9434-abb2-41ba-9288-21f114f25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62f0a-392e-450b-b67d-0fbaa5325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788c53-7e05-4f3c-88a0-b3a683d796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c9434-abb2-41ba-9288-21f114f25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527ce76-0825-4b2a-9358-75c8d1733fa7}" ma:internalName="TaxCatchAll" ma:showField="CatchAllData" ma:web="a13c9434-abb2-41ba-9288-21f114f25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F3D217D7-AF31-4890-9143-83FF3173FB65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41AF36B2-2F5A-43DC-9447-62E154467F21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49569A17-B322-4874-BF90-DA21FA65684E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BEC6CC-628A-4505-BD3E-6E1DBBD50ABC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F6E79B62-B301-454E-B372-64D4C9B19874}">
  <ds:schemaRefs>
    <ds:schemaRef ds:uri="http://schemas.openxmlformats.org/package/2006/metadata/core-properties"/>
    <ds:schemaRef ds:uri="a13c9434-abb2-41ba-9288-21f114f25f52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75362f0a-392e-450b-b67d-0fbaa53253cf"/>
    <ds:schemaRef ds:uri="http://purl.org/dc/dcmitype/"/>
  </ds:schemaRefs>
</ds:datastoreItem>
</file>

<file path=customXml/itemProps25.xml><?xml version="1.0" encoding="utf-8"?>
<ds:datastoreItem xmlns:ds="http://schemas.openxmlformats.org/officeDocument/2006/customXml" ds:itemID="{4EC8FB20-4F6A-46E2-AA75-814192C5FA92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21BBC4CD-35F1-4E9C-83FA-77F1EAE9842F}">
  <ds:schemaRefs>
    <ds:schemaRef ds:uri="http://schemas.microsoft.com/sharepoint/v3/contenttype/forms"/>
  </ds:schemaRefs>
</ds:datastoreItem>
</file>

<file path=customXml/itemProps27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3EB97FFF-05F2-40BD-AD52-320B20E63C43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35BDC32E-13DF-4D9C-B8D4-DA872B448F48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37662DDA-A98F-4974-9245-5BD0900B52F7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7C42B602-7515-473E-8F1E-5503EC3B9FB1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81A4FCDB-1E48-45F1-83D3-DF178A100F3B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1D78A72F-E672-423D-B5B4-C342D7497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62f0a-392e-450b-b67d-0fbaa53253cf"/>
    <ds:schemaRef ds:uri="a13c9434-abb2-41ba-9288-21f114f25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0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04B1B526-3099-4E8A-A338-49497C9010DE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785</TotalTime>
  <Words>48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MMC Display</vt:lpstr>
      <vt:lpstr>Calibri</vt:lpstr>
      <vt:lpstr>Marsh McLennan</vt:lpstr>
      <vt:lpstr>PowerPoint Presentation</vt:lpstr>
    </vt:vector>
  </TitlesOfParts>
  <Company>Marsh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Robite</dc:creator>
  <cp:lastModifiedBy>Kim, HeeJin</cp:lastModifiedBy>
  <cp:revision>28</cp:revision>
  <dcterms:created xsi:type="dcterms:W3CDTF">2023-02-08T04:41:57Z</dcterms:created>
  <dcterms:modified xsi:type="dcterms:W3CDTF">2025-04-03T10:19:13Z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9.0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MAR</vt:lpwstr>
  </property>
  <property fmtid="{D5CDD505-2E9C-101B-9397-08002B2CF9AE}" pid="14" name="MMCOA_Brand">
    <vt:lpwstr>MMC2021</vt:lpwstr>
  </property>
  <property fmtid="{D5CDD505-2E9C-101B-9397-08002B2CF9AE}" pid="15" name="MMCOA_FeatureSet">
    <vt:lpwstr>MAR_2021_v1</vt:lpwstr>
  </property>
  <property fmtid="{D5CDD505-2E9C-101B-9397-08002B2CF9AE}" pid="16" name="MMCOA_Language">
    <vt:lpwstr>en-GB</vt:lpwstr>
  </property>
  <property fmtid="{D5CDD505-2E9C-101B-9397-08002B2CF9AE}" pid="17" name="MMCOA_LanguageDateFormat">
    <vt:lpwstr>d MMMM yyyy</vt:lpwstr>
  </property>
  <property fmtid="{D5CDD505-2E9C-101B-9397-08002B2CF9AE}" pid="18" name="MMCOA_LanguageLocaleId">
    <vt:lpwstr>2057</vt:lpwstr>
  </property>
  <property fmtid="{D5CDD505-2E9C-101B-9397-08002B2CF9AE}" pid="19" name="MMCOA_CoverDigest">
    <vt:lpwstr>MMC2021;solid;MAR_SolidColours_v1;White;COLOUR</vt:lpwstr>
  </property>
  <property fmtid="{D5CDD505-2E9C-101B-9397-08002B2CF9AE}" pid="20" name="MMCOA_FontSize">
    <vt:lpwstr>Medium</vt:lpwstr>
  </property>
  <property fmtid="{D5CDD505-2E9C-101B-9397-08002B2CF9AE}" pid="21" name="ContentTypeId">
    <vt:lpwstr>0x0101000F5FB359E1D3B24695C45551C5491A72</vt:lpwstr>
  </property>
  <property fmtid="{D5CDD505-2E9C-101B-9397-08002B2CF9AE}" pid="22" name="MediaServiceImageTags">
    <vt:lpwstr/>
  </property>
</Properties>
</file>