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300" r:id="rId5"/>
    <p:sldId id="2147482688" r:id="rId6"/>
    <p:sldId id="312" r:id="rId7"/>
    <p:sldId id="313" r:id="rId8"/>
    <p:sldId id="314" r:id="rId9"/>
    <p:sldId id="315" r:id="rId10"/>
    <p:sldId id="316" r:id="rId11"/>
    <p:sldId id="311" r:id="rId12"/>
  </p:sldIdLst>
  <p:sldSz cx="12188825" cy="6858000"/>
  <p:notesSz cx="6858000" cy="9144000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160" userDrawn="1">
          <p15:clr>
            <a:srgbClr val="A4A3A4"/>
          </p15:clr>
        </p15:guide>
        <p15:guide id="5" pos="38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333FF"/>
    <a:srgbClr val="6A73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16DA210-FB5B-4158-B5E0-FEB733F419B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3" autoAdjust="0"/>
    <p:restoredTop sz="94444" autoAdjust="0"/>
  </p:normalViewPr>
  <p:slideViewPr>
    <p:cSldViewPr snapToGrid="0" snapToObjects="1" showGuides="1">
      <p:cViewPr varScale="1">
        <p:scale>
          <a:sx n="158" d="100"/>
          <a:sy n="158" d="100"/>
        </p:scale>
        <p:origin x="192" y="88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-18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06" d="100"/>
          <a:sy n="106" d="100"/>
        </p:scale>
        <p:origin x="3732" y="12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69680"/>
            <a:ext cx="36576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sz="8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69680"/>
            <a:ext cx="29718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FAC63D-F643-4AC4-8FDC-9825A75701D8}" type="slidenum">
              <a:rPr sz="800"/>
              <a:t>‹#›</a:t>
            </a:fld>
            <a:endParaRPr sz="800"/>
          </a:p>
        </p:txBody>
      </p:sp>
    </p:spTree>
    <p:extLst>
      <p:ext uri="{BB962C8B-B14F-4D97-AF65-F5344CB8AC3E}">
        <p14:creationId xmlns:p14="http://schemas.microsoft.com/office/powerpoint/2010/main" val="273506648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657600" cy="2743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2743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7724383D-47EA-45CB-930A-8D57FFD0FCC3}" type="datetime2">
              <a:rPr lang="en-US"/>
              <a:pPr/>
              <a:t>Thursday, December 18, 2025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381000" y="4343400"/>
            <a:ext cx="60960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  <a:p>
            <a:pPr lvl="5"/>
            <a:r>
              <a:t>Sixth</a:t>
            </a:r>
          </a:p>
          <a:p>
            <a:pPr lvl="6"/>
            <a:r>
              <a:t>Seventh</a:t>
            </a:r>
          </a:p>
          <a:p>
            <a:pPr lvl="7"/>
            <a:r>
              <a:t>Eighth</a:t>
            </a:r>
          </a:p>
          <a:p>
            <a:pPr lvl="8"/>
            <a:r>
              <a:t>Ninth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69680"/>
            <a:ext cx="36576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69680"/>
            <a:ext cx="29718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AA177954-F820-4125-B6DD-F07DB14523E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3058422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118872" indent="-118872" algn="l" defTabSz="914400" rtl="0" eaLnBrk="1" latinLnBrk="0" hangingPunct="1">
      <a:spcBef>
        <a:spcPts val="600"/>
      </a:spcBef>
      <a:buClr>
        <a:schemeClr val="accent1"/>
      </a:buClr>
      <a:buFont typeface="Wingdings" pitchFamily="2" charset="2"/>
      <a:buChar char="§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37744" indent="-118872" algn="l" defTabSz="914400" rtl="0" eaLnBrk="1" latinLnBrk="0" hangingPunct="1">
      <a:spcBef>
        <a:spcPts val="400"/>
      </a:spcBef>
      <a:buClr>
        <a:schemeClr val="accent1"/>
      </a:buClr>
      <a:buFont typeface="Arial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374904" indent="-118872" algn="l" defTabSz="914400" rtl="0" eaLnBrk="1" latinLnBrk="0" hangingPunct="1">
      <a:spcBef>
        <a:spcPts val="400"/>
      </a:spcBef>
      <a:buClr>
        <a:schemeClr val="accent1"/>
      </a:buClr>
      <a:buFont typeface="Arial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02920" indent="-118872" algn="l" defTabSz="914400" rtl="0" eaLnBrk="1" latinLnBrk="0" hangingPunct="1">
      <a:spcBef>
        <a:spcPts val="400"/>
      </a:spcBef>
      <a:buClr>
        <a:schemeClr val="accent1"/>
      </a:buClr>
      <a:buFont typeface="Arial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612648" indent="-118872" algn="l" defTabSz="914400" rtl="0" eaLnBrk="1" latinLnBrk="0" hangingPunct="1">
      <a:spcBef>
        <a:spcPts val="400"/>
      </a:spcBef>
      <a:buClr>
        <a:schemeClr val="accent1"/>
      </a:buClr>
      <a:buFont typeface="Arial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731520" indent="-118872" algn="l" defTabSz="914400" rtl="0" eaLnBrk="1" latinLnBrk="0" hangingPunct="1">
      <a:spcBef>
        <a:spcPts val="400"/>
      </a:spcBef>
      <a:buClr>
        <a:schemeClr val="accent1"/>
      </a:buClr>
      <a:buFont typeface="Arial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850392" indent="-118872" algn="l" defTabSz="914400" rtl="0" eaLnBrk="1" latinLnBrk="0" hangingPunct="1">
      <a:spcBef>
        <a:spcPts val="400"/>
      </a:spcBef>
      <a:buClr>
        <a:schemeClr val="accent1"/>
      </a:buClr>
      <a:buFont typeface="Arial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969264" indent="-118872" algn="l" defTabSz="914400" rtl="0" eaLnBrk="1" latinLnBrk="0" hangingPunct="1">
      <a:spcBef>
        <a:spcPts val="400"/>
      </a:spcBef>
      <a:buClr>
        <a:schemeClr val="accent1"/>
      </a:buClr>
      <a:buFont typeface="Arial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1088136" indent="-118872" algn="l" defTabSz="914400" rtl="0" eaLnBrk="1" latinLnBrk="0" hangingPunct="1">
      <a:spcBef>
        <a:spcPts val="400"/>
      </a:spcBef>
      <a:buClr>
        <a:schemeClr val="accent1"/>
      </a:buClr>
      <a:buFont typeface="Arial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917309-76D4-46A5-A970-F6A5C15CC2E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A394F9-3F2F-4964-B971-A52786547A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77954-F820-4125-B6DD-F07DB14523E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0583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566E1-3592-5496-5AB0-C5CBB2E65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381ED0-7CE6-379C-6327-E4E8FD8047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4412EC-50E9-22E8-EE3A-09E460204C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744EBA-EDFE-1482-D0C5-FDD42B4152F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BD8E66-391E-AB20-7025-5DAA2EF073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177954-F820-4125-B6DD-F07DB14523E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085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77954-F820-4125-B6DD-F07DB14523E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00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E68D2B5-E20C-4553-958E-D2F1B030CD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893"/>
            <a:ext cx="12188824" cy="6856214"/>
          </a:xfrm>
          <a:prstGeom prst="rect">
            <a:avLst/>
          </a:prstGeom>
        </p:spPr>
      </p:pic>
      <p:sp>
        <p:nvSpPr>
          <p:cNvPr id="38" name="Right Triangle 37">
            <a:extLst>
              <a:ext uri="{FF2B5EF4-FFF2-40B4-BE49-F238E27FC236}">
                <a16:creationId xmlns:a16="http://schemas.microsoft.com/office/drawing/2014/main" id="{58302E94-062D-4621-A76E-5ED3F24C4DBA}"/>
              </a:ext>
            </a:extLst>
          </p:cNvPr>
          <p:cNvSpPr/>
          <p:nvPr/>
        </p:nvSpPr>
        <p:spPr>
          <a:xfrm rot="16200000">
            <a:off x="7516268" y="2185443"/>
            <a:ext cx="3300404" cy="6044711"/>
          </a:xfrm>
          <a:prstGeom prst="rtTriangle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383C277-7C82-4D41-9C0E-D44E171F00F8}"/>
              </a:ext>
            </a:extLst>
          </p:cNvPr>
          <p:cNvSpPr/>
          <p:nvPr/>
        </p:nvSpPr>
        <p:spPr>
          <a:xfrm>
            <a:off x="379413" y="3200400"/>
            <a:ext cx="9413516" cy="3657600"/>
          </a:xfrm>
          <a:prstGeom prst="rect">
            <a:avLst/>
          </a:prstGeom>
          <a:solidFill>
            <a:srgbClr val="347DA2">
              <a:alpha val="89804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tx1"/>
              </a:solidFill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43235CE8-CDFE-43FA-A1AE-8F391B192A89}"/>
              </a:ext>
            </a:extLst>
          </p:cNvPr>
          <p:cNvSpPr txBox="1"/>
          <p:nvPr/>
        </p:nvSpPr>
        <p:spPr>
          <a:xfrm>
            <a:off x="800098" y="6577142"/>
            <a:ext cx="1682104" cy="164592"/>
          </a:xfrm>
          <a:prstGeom prst="rect">
            <a:avLst/>
          </a:prstGeom>
          <a:noFill/>
        </p:spPr>
        <p:txBody>
          <a:bodyPr wrap="none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>
                <a:ln>
                  <a:noFill/>
                </a:ln>
                <a:solidFill>
                  <a:srgbClr val="B8E5F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Applied Materials Confidential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00098" y="3557595"/>
            <a:ext cx="8599008" cy="1709016"/>
          </a:xfrm>
        </p:spPr>
        <p:txBody>
          <a:bodyPr anchor="b"/>
          <a:lstStyle>
            <a:lvl1pPr>
              <a:defRPr sz="4000" b="0">
                <a:solidFill>
                  <a:schemeClr val="bg1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800098" y="5462422"/>
            <a:ext cx="8599008" cy="1111964"/>
          </a:xfrm>
        </p:spPr>
        <p:txBody>
          <a:bodyPr/>
          <a:lstStyle>
            <a:lvl1pPr marL="0" indent="0">
              <a:buFont typeface="Arial" panose="020B0604020202020204" pitchFamily="34" charset="0"/>
              <a:buChar char="​"/>
              <a:defRPr sz="2000" b="0" i="0" baseline="0">
                <a:solidFill>
                  <a:schemeClr val="bg1"/>
                </a:solidFill>
              </a:defRPr>
            </a:lvl1pPr>
            <a:lvl2pPr marL="0" indent="0"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2pPr>
            <a:lvl3pPr marL="0" indent="0">
              <a:spcBef>
                <a:spcPts val="1200"/>
              </a:spcBef>
              <a:buFont typeface="Arial" panose="020B0604020202020204" pitchFamily="34" charset="0"/>
              <a:buChar char="​"/>
              <a:defRPr sz="1200" baseline="0">
                <a:solidFill>
                  <a:schemeClr val="bg1"/>
                </a:solidFill>
              </a:defRPr>
            </a:lvl3pPr>
            <a:lvl4pPr marL="0" indent="0">
              <a:spcBef>
                <a:spcPts val="1200"/>
              </a:spcBef>
              <a:buFont typeface="Arial" panose="020B0604020202020204" pitchFamily="34" charset="0"/>
              <a:buChar char="​"/>
              <a:defRPr sz="1200">
                <a:solidFill>
                  <a:schemeClr val="bg1"/>
                </a:solidFill>
              </a:defRPr>
            </a:lvl4pPr>
            <a:lvl5pPr marL="0" indent="0">
              <a:spcBef>
                <a:spcPts val="1200"/>
              </a:spcBef>
              <a:buFont typeface="Arial" panose="020B0604020202020204" pitchFamily="34" charset="0"/>
              <a:buChar char="​"/>
              <a:defRPr sz="1200">
                <a:solidFill>
                  <a:schemeClr val="bg1"/>
                </a:solidFill>
              </a:defRPr>
            </a:lvl5pPr>
            <a:lvl6pPr marL="0" indent="0">
              <a:spcBef>
                <a:spcPts val="1200"/>
              </a:spcBef>
              <a:buFont typeface="Arial" panose="020B0604020202020204" pitchFamily="34" charset="0"/>
              <a:buChar char="​"/>
              <a:defRPr sz="1200">
                <a:solidFill>
                  <a:schemeClr val="bg1"/>
                </a:solidFill>
              </a:defRPr>
            </a:lvl6pPr>
            <a:lvl7pPr marL="0" indent="0">
              <a:spcBef>
                <a:spcPts val="1200"/>
              </a:spcBef>
              <a:buFont typeface="Arial" panose="020B0604020202020204" pitchFamily="34" charset="0"/>
              <a:buChar char="​"/>
              <a:defRPr sz="1200">
                <a:solidFill>
                  <a:schemeClr val="bg1"/>
                </a:solidFill>
              </a:defRPr>
            </a:lvl7pPr>
            <a:lvl8pPr marL="0" indent="0">
              <a:spcBef>
                <a:spcPts val="1200"/>
              </a:spcBef>
              <a:buFont typeface="Arial" panose="020B0604020202020204" pitchFamily="34" charset="0"/>
              <a:buChar char="​"/>
              <a:defRPr sz="1200">
                <a:solidFill>
                  <a:schemeClr val="bg1"/>
                </a:solidFill>
              </a:defRPr>
            </a:lvl8pPr>
            <a:lvl9pPr marL="0" indent="0">
              <a:spcBef>
                <a:spcPts val="1200"/>
              </a:spcBef>
              <a:buFont typeface="Arial" panose="020B0604020202020204" pitchFamily="34" charset="0"/>
              <a:buChar char="​"/>
              <a:defRPr sz="1200">
                <a:solidFill>
                  <a:schemeClr val="bg1"/>
                </a:solidFill>
              </a:defRPr>
            </a:lvl9pPr>
          </a:lstStyle>
          <a:p>
            <a:pPr lvl="0"/>
            <a:r>
              <a:rPr dirty="0"/>
              <a:t>Presenter’s Name, Title, Company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436CE84-9425-B367-7AA7-788ED414F4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82164" y="5991642"/>
            <a:ext cx="1600200" cy="51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73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Divider - Abstr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Background pattern&#10;&#10;Description automatically generated">
            <a:extLst>
              <a:ext uri="{FF2B5EF4-FFF2-40B4-BE49-F238E27FC236}">
                <a16:creationId xmlns:a16="http://schemas.microsoft.com/office/drawing/2014/main" id="{DEBD8D8F-BB55-4F1C-9C0C-83338AE14C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95" r="4695" b="6343"/>
          <a:stretch/>
        </p:blipFill>
        <p:spPr>
          <a:xfrm>
            <a:off x="0" y="893"/>
            <a:ext cx="12188825" cy="639990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0850A4E-57A2-43FD-9D08-037B855D654C}"/>
              </a:ext>
            </a:extLst>
          </p:cNvPr>
          <p:cNvSpPr/>
          <p:nvPr/>
        </p:nvSpPr>
        <p:spPr>
          <a:xfrm>
            <a:off x="0" y="0"/>
            <a:ext cx="12188825" cy="64008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43000">
                <a:schemeClr val="accent1">
                  <a:alpha val="85000"/>
                </a:schemeClr>
              </a:gs>
              <a:gs pos="100000">
                <a:schemeClr val="accent1"/>
              </a:gs>
            </a:gsLst>
            <a:lin ang="14400000" scaled="0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" y="2390775"/>
            <a:ext cx="8565574" cy="2701561"/>
          </a:xfrm>
        </p:spPr>
        <p:txBody>
          <a:bodyPr anchor="b"/>
          <a:lstStyle>
            <a:lvl1pPr algn="l">
              <a:defRPr sz="36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20" y="5092336"/>
            <a:ext cx="8565574" cy="1050925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74320" y="6577142"/>
            <a:ext cx="729445" cy="164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6A737B"/>
                </a:solidFill>
              </a:defRPr>
            </a:lvl1pPr>
          </a:lstStyle>
          <a:p>
            <a:fld id="{D92B6165-2E63-41A3-8905-D7634EBC6D44}" type="slidenum">
              <a:rPr/>
              <a:pPr/>
              <a:t>‹#›</a:t>
            </a:fld>
            <a:endParaRPr/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2"/>
          </p:nvPr>
        </p:nvSpPr>
        <p:spPr>
          <a:xfrm>
            <a:off x="5248656" y="6577142"/>
            <a:ext cx="975900" cy="164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6A737B"/>
                </a:solidFill>
              </a:defRPr>
            </a:lvl1pPr>
          </a:lstStyle>
          <a:p>
            <a:endParaRPr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42032" y="6577142"/>
            <a:ext cx="3017520" cy="164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6A737B"/>
                </a:solidFill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1005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B6165-2E63-41A3-8905-D7634EBC6D44}" type="slidenum">
              <a:rPr/>
              <a:pPr/>
              <a:t>‹#›</a:t>
            </a:fld>
            <a:endParaRPr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6410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 not remove" hidden="1">
            <a:extLst>
              <a:ext uri="{FF2B5EF4-FFF2-40B4-BE49-F238E27FC236}">
                <a16:creationId xmlns:a16="http://schemas.microsoft.com/office/drawing/2014/main" id="{7E7F0771-E0A2-4CF6-BA71-EFE15A5096A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2700" cy="12700"/>
          </a:xfrm>
          <a:prstGeom prst="octagon">
            <a:avLst/>
          </a:prstGeom>
          <a:noFill/>
          <a:ln w="127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tx1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B6165-2E63-41A3-8905-D7634EBC6D4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65737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d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Background pattern&#10;&#10;Description automatically generated">
            <a:extLst>
              <a:ext uri="{FF2B5EF4-FFF2-40B4-BE49-F238E27FC236}">
                <a16:creationId xmlns:a16="http://schemas.microsoft.com/office/drawing/2014/main" id="{BE7273BA-12B1-4FD7-83C6-354C61D8E32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3"/>
          <a:srcRect t="-1" b="-13"/>
          <a:stretch/>
        </p:blipFill>
        <p:spPr>
          <a:xfrm>
            <a:off x="0" y="893"/>
            <a:ext cx="12188825" cy="6857107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9A8B9D3E-E278-43A0-A9E2-025CA1E88C25}"/>
              </a:ext>
            </a:extLst>
          </p:cNvPr>
          <p:cNvSpPr/>
          <p:nvPr/>
        </p:nvSpPr>
        <p:spPr>
          <a:xfrm>
            <a:off x="0" y="0"/>
            <a:ext cx="12188825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29000">
                <a:schemeClr val="accent1">
                  <a:alpha val="85000"/>
                </a:schemeClr>
              </a:gs>
              <a:gs pos="100000">
                <a:schemeClr val="accent1"/>
              </a:gs>
            </a:gsLst>
            <a:lin ang="14400000" scaled="0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tx1"/>
              </a:solidFill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D5AC3B0-B55D-0068-28BF-6F06631541E1}"/>
              </a:ext>
            </a:extLst>
          </p:cNvPr>
          <p:cNvGrpSpPr/>
          <p:nvPr userDrawn="1"/>
        </p:nvGrpSpPr>
        <p:grpSpPr>
          <a:xfrm>
            <a:off x="3351213" y="2407548"/>
            <a:ext cx="5486310" cy="2038148"/>
            <a:chOff x="3351213" y="2407548"/>
            <a:chExt cx="5486310" cy="2038148"/>
          </a:xfrm>
        </p:grpSpPr>
        <p:grpSp>
          <p:nvGrpSpPr>
            <p:cNvPr id="2" name="Graphic 2">
              <a:extLst>
                <a:ext uri="{FF2B5EF4-FFF2-40B4-BE49-F238E27FC236}">
                  <a16:creationId xmlns:a16="http://schemas.microsoft.com/office/drawing/2014/main" id="{3BA0CFAE-60C4-0131-0CAA-72C6A7BE8402}"/>
                </a:ext>
              </a:extLst>
            </p:cNvPr>
            <p:cNvGrpSpPr/>
            <p:nvPr userDrawn="1"/>
          </p:nvGrpSpPr>
          <p:grpSpPr>
            <a:xfrm>
              <a:off x="3351213" y="2407548"/>
              <a:ext cx="5486310" cy="2038148"/>
              <a:chOff x="3351213" y="2407548"/>
              <a:chExt cx="5486310" cy="2038148"/>
            </a:xfrm>
            <a:solidFill>
              <a:schemeClr val="bg1"/>
            </a:solidFill>
          </p:grpSpPr>
          <p:grpSp>
            <p:nvGrpSpPr>
              <p:cNvPr id="3" name="Graphic 2">
                <a:extLst>
                  <a:ext uri="{FF2B5EF4-FFF2-40B4-BE49-F238E27FC236}">
                    <a16:creationId xmlns:a16="http://schemas.microsoft.com/office/drawing/2014/main" id="{1B4973E1-0DFE-D182-0D58-784FD9B7CE58}"/>
                  </a:ext>
                </a:extLst>
              </p:cNvPr>
              <p:cNvGrpSpPr/>
              <p:nvPr/>
            </p:nvGrpSpPr>
            <p:grpSpPr>
              <a:xfrm>
                <a:off x="5312623" y="4162306"/>
                <a:ext cx="3295307" cy="283389"/>
                <a:chOff x="5312623" y="4162306"/>
                <a:chExt cx="3295307" cy="283389"/>
              </a:xfrm>
              <a:grpFill/>
            </p:grpSpPr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18C1FFEA-9224-3214-2F17-D79FD6B700DF}"/>
                    </a:ext>
                  </a:extLst>
                </p:cNvPr>
                <p:cNvSpPr/>
                <p:nvPr/>
              </p:nvSpPr>
              <p:spPr>
                <a:xfrm>
                  <a:off x="5312623" y="4174310"/>
                  <a:ext cx="273341" cy="267384"/>
                </a:xfrm>
                <a:custGeom>
                  <a:avLst/>
                  <a:gdLst>
                    <a:gd name="connsiteX0" fmla="*/ 230215 w 273341"/>
                    <a:gd name="connsiteY0" fmla="*/ 0 h 267384"/>
                    <a:gd name="connsiteX1" fmla="*/ 273342 w 273341"/>
                    <a:gd name="connsiteY1" fmla="*/ 0 h 267384"/>
                    <a:gd name="connsiteX2" fmla="*/ 273342 w 273341"/>
                    <a:gd name="connsiteY2" fmla="*/ 267384 h 267384"/>
                    <a:gd name="connsiteX3" fmla="*/ 234217 w 273341"/>
                    <a:gd name="connsiteY3" fmla="*/ 267384 h 267384"/>
                    <a:gd name="connsiteX4" fmla="*/ 234217 w 273341"/>
                    <a:gd name="connsiteY4" fmla="*/ 68291 h 267384"/>
                    <a:gd name="connsiteX5" fmla="*/ 146008 w 273341"/>
                    <a:gd name="connsiteY5" fmla="*/ 239463 h 267384"/>
                    <a:gd name="connsiteX6" fmla="*/ 126890 w 273341"/>
                    <a:gd name="connsiteY6" fmla="*/ 239463 h 267384"/>
                    <a:gd name="connsiteX7" fmla="*/ 39125 w 273341"/>
                    <a:gd name="connsiteY7" fmla="*/ 68291 h 267384"/>
                    <a:gd name="connsiteX8" fmla="*/ 39125 w 273341"/>
                    <a:gd name="connsiteY8" fmla="*/ 267384 h 267384"/>
                    <a:gd name="connsiteX9" fmla="*/ 0 w 273341"/>
                    <a:gd name="connsiteY9" fmla="*/ 267384 h 267384"/>
                    <a:gd name="connsiteX10" fmla="*/ 0 w 273341"/>
                    <a:gd name="connsiteY10" fmla="*/ 0 h 267384"/>
                    <a:gd name="connsiteX11" fmla="*/ 43126 w 273341"/>
                    <a:gd name="connsiteY11" fmla="*/ 0 h 267384"/>
                    <a:gd name="connsiteX12" fmla="*/ 136493 w 273341"/>
                    <a:gd name="connsiteY12" fmla="*/ 182732 h 267384"/>
                    <a:gd name="connsiteX13" fmla="*/ 230304 w 273341"/>
                    <a:gd name="connsiteY13" fmla="*/ 0 h 267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73341" h="267384">
                      <a:moveTo>
                        <a:pt x="230215" y="0"/>
                      </a:moveTo>
                      <a:lnTo>
                        <a:pt x="273342" y="0"/>
                      </a:lnTo>
                      <a:lnTo>
                        <a:pt x="273342" y="267384"/>
                      </a:lnTo>
                      <a:lnTo>
                        <a:pt x="234217" y="267384"/>
                      </a:lnTo>
                      <a:lnTo>
                        <a:pt x="234217" y="68291"/>
                      </a:lnTo>
                      <a:lnTo>
                        <a:pt x="146008" y="239463"/>
                      </a:lnTo>
                      <a:lnTo>
                        <a:pt x="126890" y="239463"/>
                      </a:lnTo>
                      <a:lnTo>
                        <a:pt x="39125" y="68291"/>
                      </a:lnTo>
                      <a:lnTo>
                        <a:pt x="39125" y="267384"/>
                      </a:lnTo>
                      <a:lnTo>
                        <a:pt x="0" y="267384"/>
                      </a:lnTo>
                      <a:lnTo>
                        <a:pt x="0" y="0"/>
                      </a:lnTo>
                      <a:lnTo>
                        <a:pt x="43126" y="0"/>
                      </a:lnTo>
                      <a:lnTo>
                        <a:pt x="136493" y="182732"/>
                      </a:lnTo>
                      <a:lnTo>
                        <a:pt x="230304" y="0"/>
                      </a:ln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47BC91C0-6353-6C1D-9611-A7BFD2C4302B}"/>
                    </a:ext>
                  </a:extLst>
                </p:cNvPr>
                <p:cNvSpPr/>
                <p:nvPr/>
              </p:nvSpPr>
              <p:spPr>
                <a:xfrm>
                  <a:off x="5620999" y="4246158"/>
                  <a:ext cx="203894" cy="199537"/>
                </a:xfrm>
                <a:custGeom>
                  <a:avLst/>
                  <a:gdLst>
                    <a:gd name="connsiteX0" fmla="*/ 93811 w 203894"/>
                    <a:gd name="connsiteY0" fmla="*/ 0 h 199537"/>
                    <a:gd name="connsiteX1" fmla="*/ 166815 w 203894"/>
                    <a:gd name="connsiteY1" fmla="*/ 44282 h 199537"/>
                    <a:gd name="connsiteX2" fmla="*/ 166815 w 203894"/>
                    <a:gd name="connsiteY2" fmla="*/ 4001 h 199537"/>
                    <a:gd name="connsiteX3" fmla="*/ 203895 w 203894"/>
                    <a:gd name="connsiteY3" fmla="*/ 4001 h 199537"/>
                    <a:gd name="connsiteX4" fmla="*/ 203895 w 203894"/>
                    <a:gd name="connsiteY4" fmla="*/ 195536 h 199537"/>
                    <a:gd name="connsiteX5" fmla="*/ 166815 w 203894"/>
                    <a:gd name="connsiteY5" fmla="*/ 195536 h 199537"/>
                    <a:gd name="connsiteX6" fmla="*/ 166815 w 203894"/>
                    <a:gd name="connsiteY6" fmla="*/ 154455 h 199537"/>
                    <a:gd name="connsiteX7" fmla="*/ 93811 w 203894"/>
                    <a:gd name="connsiteY7" fmla="*/ 199538 h 199537"/>
                    <a:gd name="connsiteX8" fmla="*/ 0 w 203894"/>
                    <a:gd name="connsiteY8" fmla="*/ 99769 h 199537"/>
                    <a:gd name="connsiteX9" fmla="*/ 93811 w 203894"/>
                    <a:gd name="connsiteY9" fmla="*/ 0 h 199537"/>
                    <a:gd name="connsiteX10" fmla="*/ 102170 w 203894"/>
                    <a:gd name="connsiteY10" fmla="*/ 165214 h 199537"/>
                    <a:gd name="connsiteX11" fmla="*/ 166815 w 203894"/>
                    <a:gd name="connsiteY11" fmla="*/ 99769 h 199537"/>
                    <a:gd name="connsiteX12" fmla="*/ 102170 w 203894"/>
                    <a:gd name="connsiteY12" fmla="*/ 34323 h 199537"/>
                    <a:gd name="connsiteX13" fmla="*/ 37169 w 203894"/>
                    <a:gd name="connsiteY13" fmla="*/ 99769 h 199537"/>
                    <a:gd name="connsiteX14" fmla="*/ 102170 w 203894"/>
                    <a:gd name="connsiteY14" fmla="*/ 165214 h 199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03894" h="199537">
                      <a:moveTo>
                        <a:pt x="93811" y="0"/>
                      </a:moveTo>
                      <a:cubicBezTo>
                        <a:pt x="128135" y="0"/>
                        <a:pt x="154455" y="17162"/>
                        <a:pt x="166815" y="44282"/>
                      </a:cubicBezTo>
                      <a:lnTo>
                        <a:pt x="166815" y="4001"/>
                      </a:lnTo>
                      <a:lnTo>
                        <a:pt x="203895" y="4001"/>
                      </a:lnTo>
                      <a:lnTo>
                        <a:pt x="203895" y="195536"/>
                      </a:lnTo>
                      <a:lnTo>
                        <a:pt x="166815" y="195536"/>
                      </a:lnTo>
                      <a:lnTo>
                        <a:pt x="166815" y="154455"/>
                      </a:lnTo>
                      <a:cubicBezTo>
                        <a:pt x="154455" y="182020"/>
                        <a:pt x="127334" y="199538"/>
                        <a:pt x="93811" y="199538"/>
                      </a:cubicBezTo>
                      <a:cubicBezTo>
                        <a:pt x="38325" y="199538"/>
                        <a:pt x="0" y="158456"/>
                        <a:pt x="0" y="99769"/>
                      </a:cubicBezTo>
                      <a:cubicBezTo>
                        <a:pt x="0" y="41081"/>
                        <a:pt x="38680" y="0"/>
                        <a:pt x="93811" y="0"/>
                      </a:cubicBezTo>
                      <a:close/>
                      <a:moveTo>
                        <a:pt x="102170" y="165214"/>
                      </a:moveTo>
                      <a:cubicBezTo>
                        <a:pt x="140050" y="165214"/>
                        <a:pt x="166815" y="138094"/>
                        <a:pt x="166815" y="99769"/>
                      </a:cubicBezTo>
                      <a:cubicBezTo>
                        <a:pt x="166815" y="61444"/>
                        <a:pt x="140495" y="34323"/>
                        <a:pt x="102170" y="34323"/>
                      </a:cubicBezTo>
                      <a:cubicBezTo>
                        <a:pt x="63845" y="34323"/>
                        <a:pt x="37169" y="60644"/>
                        <a:pt x="37169" y="99769"/>
                      </a:cubicBezTo>
                      <a:cubicBezTo>
                        <a:pt x="37169" y="138894"/>
                        <a:pt x="63489" y="165214"/>
                        <a:pt x="102170" y="165214"/>
                      </a:cubicBez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CED1BFA-0FEC-BA97-F80C-B19AA20FC342}"/>
                    </a:ext>
                  </a:extLst>
                </p:cNvPr>
                <p:cNvSpPr/>
                <p:nvPr/>
              </p:nvSpPr>
              <p:spPr>
                <a:xfrm>
                  <a:off x="5852460" y="4198230"/>
                  <a:ext cx="122087" cy="243375"/>
                </a:xfrm>
                <a:custGeom>
                  <a:avLst/>
                  <a:gdLst>
                    <a:gd name="connsiteX0" fmla="*/ 29521 w 122087"/>
                    <a:gd name="connsiteY0" fmla="*/ 0 h 243375"/>
                    <a:gd name="connsiteX1" fmla="*/ 66601 w 122087"/>
                    <a:gd name="connsiteY1" fmla="*/ 0 h 243375"/>
                    <a:gd name="connsiteX2" fmla="*/ 66601 w 122087"/>
                    <a:gd name="connsiteY2" fmla="*/ 51841 h 243375"/>
                    <a:gd name="connsiteX3" fmla="*/ 122088 w 122087"/>
                    <a:gd name="connsiteY3" fmla="*/ 51841 h 243375"/>
                    <a:gd name="connsiteX4" fmla="*/ 122088 w 122087"/>
                    <a:gd name="connsiteY4" fmla="*/ 85719 h 243375"/>
                    <a:gd name="connsiteX5" fmla="*/ 66601 w 122087"/>
                    <a:gd name="connsiteY5" fmla="*/ 85719 h 243375"/>
                    <a:gd name="connsiteX6" fmla="*/ 66601 w 122087"/>
                    <a:gd name="connsiteY6" fmla="*/ 162369 h 243375"/>
                    <a:gd name="connsiteX7" fmla="*/ 110884 w 122087"/>
                    <a:gd name="connsiteY7" fmla="*/ 208697 h 243375"/>
                    <a:gd name="connsiteX8" fmla="*/ 122088 w 122087"/>
                    <a:gd name="connsiteY8" fmla="*/ 208697 h 243375"/>
                    <a:gd name="connsiteX9" fmla="*/ 122088 w 122087"/>
                    <a:gd name="connsiteY9" fmla="*/ 243376 h 243375"/>
                    <a:gd name="connsiteX10" fmla="*/ 110884 w 122087"/>
                    <a:gd name="connsiteY10" fmla="*/ 243376 h 243375"/>
                    <a:gd name="connsiteX11" fmla="*/ 29521 w 122087"/>
                    <a:gd name="connsiteY11" fmla="*/ 162369 h 243375"/>
                    <a:gd name="connsiteX12" fmla="*/ 29521 w 122087"/>
                    <a:gd name="connsiteY12" fmla="*/ 85719 h 243375"/>
                    <a:gd name="connsiteX13" fmla="*/ 0 w 122087"/>
                    <a:gd name="connsiteY13" fmla="*/ 85719 h 243375"/>
                    <a:gd name="connsiteX14" fmla="*/ 0 w 122087"/>
                    <a:gd name="connsiteY14" fmla="*/ 51841 h 243375"/>
                    <a:gd name="connsiteX15" fmla="*/ 29521 w 122087"/>
                    <a:gd name="connsiteY15" fmla="*/ 51841 h 243375"/>
                    <a:gd name="connsiteX16" fmla="*/ 29521 w 122087"/>
                    <a:gd name="connsiteY16" fmla="*/ 0 h 243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22087" h="243375">
                      <a:moveTo>
                        <a:pt x="29521" y="0"/>
                      </a:moveTo>
                      <a:lnTo>
                        <a:pt x="66601" y="0"/>
                      </a:lnTo>
                      <a:lnTo>
                        <a:pt x="66601" y="51841"/>
                      </a:lnTo>
                      <a:lnTo>
                        <a:pt x="122088" y="51841"/>
                      </a:lnTo>
                      <a:lnTo>
                        <a:pt x="122088" y="85719"/>
                      </a:lnTo>
                      <a:lnTo>
                        <a:pt x="66601" y="85719"/>
                      </a:lnTo>
                      <a:lnTo>
                        <a:pt x="66601" y="162369"/>
                      </a:lnTo>
                      <a:cubicBezTo>
                        <a:pt x="66601" y="195892"/>
                        <a:pt x="78962" y="208697"/>
                        <a:pt x="110884" y="208697"/>
                      </a:cubicBezTo>
                      <a:lnTo>
                        <a:pt x="122088" y="208697"/>
                      </a:lnTo>
                      <a:lnTo>
                        <a:pt x="122088" y="243376"/>
                      </a:lnTo>
                      <a:lnTo>
                        <a:pt x="110884" y="243376"/>
                      </a:lnTo>
                      <a:cubicBezTo>
                        <a:pt x="55397" y="243376"/>
                        <a:pt x="29521" y="217855"/>
                        <a:pt x="29521" y="162369"/>
                      </a:cubicBezTo>
                      <a:lnTo>
                        <a:pt x="29521" y="85719"/>
                      </a:lnTo>
                      <a:lnTo>
                        <a:pt x="0" y="85719"/>
                      </a:lnTo>
                      <a:lnTo>
                        <a:pt x="0" y="51841"/>
                      </a:lnTo>
                      <a:lnTo>
                        <a:pt x="29521" y="51841"/>
                      </a:lnTo>
                      <a:lnTo>
                        <a:pt x="29521" y="0"/>
                      </a:ln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E239A08C-38C5-04E4-13B4-5643FFC59D80}"/>
                    </a:ext>
                  </a:extLst>
                </p:cNvPr>
                <p:cNvSpPr/>
                <p:nvPr/>
              </p:nvSpPr>
              <p:spPr>
                <a:xfrm>
                  <a:off x="5986552" y="4246158"/>
                  <a:ext cx="196247" cy="199537"/>
                </a:xfrm>
                <a:custGeom>
                  <a:avLst/>
                  <a:gdLst>
                    <a:gd name="connsiteX0" fmla="*/ 99324 w 196247"/>
                    <a:gd name="connsiteY0" fmla="*/ 0 h 199537"/>
                    <a:gd name="connsiteX1" fmla="*/ 196248 w 196247"/>
                    <a:gd name="connsiteY1" fmla="*/ 97724 h 199537"/>
                    <a:gd name="connsiteX2" fmla="*/ 195092 w 196247"/>
                    <a:gd name="connsiteY2" fmla="*/ 112129 h 199537"/>
                    <a:gd name="connsiteX3" fmla="*/ 37435 w 196247"/>
                    <a:gd name="connsiteY3" fmla="*/ 112129 h 199537"/>
                    <a:gd name="connsiteX4" fmla="*/ 102081 w 196247"/>
                    <a:gd name="connsiteY4" fmla="*/ 169216 h 199537"/>
                    <a:gd name="connsiteX5" fmla="*/ 160769 w 196247"/>
                    <a:gd name="connsiteY5" fmla="*/ 140050 h 199537"/>
                    <a:gd name="connsiteX6" fmla="*/ 185133 w 196247"/>
                    <a:gd name="connsiteY6" fmla="*/ 159612 h 199537"/>
                    <a:gd name="connsiteX7" fmla="*/ 102170 w 196247"/>
                    <a:gd name="connsiteY7" fmla="*/ 199538 h 199537"/>
                    <a:gd name="connsiteX8" fmla="*/ 0 w 196247"/>
                    <a:gd name="connsiteY8" fmla="*/ 99769 h 199537"/>
                    <a:gd name="connsiteX9" fmla="*/ 99324 w 196247"/>
                    <a:gd name="connsiteY9" fmla="*/ 0 h 199537"/>
                    <a:gd name="connsiteX10" fmla="*/ 161213 w 196247"/>
                    <a:gd name="connsiteY10" fmla="*/ 88120 h 199537"/>
                    <a:gd name="connsiteX11" fmla="*/ 100125 w 196247"/>
                    <a:gd name="connsiteY11" fmla="*/ 30233 h 199537"/>
                    <a:gd name="connsiteX12" fmla="*/ 37435 w 196247"/>
                    <a:gd name="connsiteY12" fmla="*/ 88120 h 199537"/>
                    <a:gd name="connsiteX13" fmla="*/ 161124 w 196247"/>
                    <a:gd name="connsiteY13" fmla="*/ 88120 h 199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96247" h="199537">
                      <a:moveTo>
                        <a:pt x="99324" y="0"/>
                      </a:moveTo>
                      <a:cubicBezTo>
                        <a:pt x="156767" y="0"/>
                        <a:pt x="196248" y="40281"/>
                        <a:pt x="196248" y="97724"/>
                      </a:cubicBezTo>
                      <a:cubicBezTo>
                        <a:pt x="196248" y="102525"/>
                        <a:pt x="195892" y="107327"/>
                        <a:pt x="195092" y="112129"/>
                      </a:cubicBezTo>
                      <a:lnTo>
                        <a:pt x="37435" y="112129"/>
                      </a:lnTo>
                      <a:cubicBezTo>
                        <a:pt x="41437" y="146452"/>
                        <a:pt x="66601" y="169216"/>
                        <a:pt x="102081" y="169216"/>
                      </a:cubicBezTo>
                      <a:cubicBezTo>
                        <a:pt x="126445" y="169216"/>
                        <a:pt x="147964" y="158456"/>
                        <a:pt x="160769" y="140050"/>
                      </a:cubicBezTo>
                      <a:lnTo>
                        <a:pt x="185133" y="159612"/>
                      </a:lnTo>
                      <a:cubicBezTo>
                        <a:pt x="167615" y="185133"/>
                        <a:pt x="137204" y="199538"/>
                        <a:pt x="102170" y="199538"/>
                      </a:cubicBezTo>
                      <a:cubicBezTo>
                        <a:pt x="41526" y="199538"/>
                        <a:pt x="0" y="158812"/>
                        <a:pt x="0" y="99769"/>
                      </a:cubicBezTo>
                      <a:cubicBezTo>
                        <a:pt x="0" y="40726"/>
                        <a:pt x="40726" y="0"/>
                        <a:pt x="99324" y="0"/>
                      </a:cubicBezTo>
                      <a:close/>
                      <a:moveTo>
                        <a:pt x="161213" y="88120"/>
                      </a:moveTo>
                      <a:cubicBezTo>
                        <a:pt x="158012" y="52997"/>
                        <a:pt x="134448" y="30233"/>
                        <a:pt x="100125" y="30233"/>
                      </a:cubicBezTo>
                      <a:cubicBezTo>
                        <a:pt x="65801" y="30233"/>
                        <a:pt x="41081" y="53352"/>
                        <a:pt x="37435" y="88120"/>
                      </a:cubicBezTo>
                      <a:lnTo>
                        <a:pt x="161124" y="88120"/>
                      </a:ln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FEEAC925-2204-1B64-EDC8-32F4901724BC}"/>
                    </a:ext>
                  </a:extLst>
                </p:cNvPr>
                <p:cNvSpPr/>
                <p:nvPr/>
              </p:nvSpPr>
              <p:spPr>
                <a:xfrm>
                  <a:off x="6215611" y="4246158"/>
                  <a:ext cx="104570" cy="195536"/>
                </a:xfrm>
                <a:custGeom>
                  <a:avLst/>
                  <a:gdLst>
                    <a:gd name="connsiteX0" fmla="*/ 104482 w 104570"/>
                    <a:gd name="connsiteY0" fmla="*/ 0 h 195536"/>
                    <a:gd name="connsiteX1" fmla="*/ 104482 w 104570"/>
                    <a:gd name="connsiteY1" fmla="*/ 39125 h 195536"/>
                    <a:gd name="connsiteX2" fmla="*/ 96123 w 104570"/>
                    <a:gd name="connsiteY2" fmla="*/ 39125 h 195536"/>
                    <a:gd name="connsiteX3" fmla="*/ 37080 w 104570"/>
                    <a:gd name="connsiteY3" fmla="*/ 106971 h 195536"/>
                    <a:gd name="connsiteX4" fmla="*/ 37080 w 104570"/>
                    <a:gd name="connsiteY4" fmla="*/ 195536 h 195536"/>
                    <a:gd name="connsiteX5" fmla="*/ 0 w 104570"/>
                    <a:gd name="connsiteY5" fmla="*/ 195536 h 195536"/>
                    <a:gd name="connsiteX6" fmla="*/ 0 w 104570"/>
                    <a:gd name="connsiteY6" fmla="*/ 4001 h 195536"/>
                    <a:gd name="connsiteX7" fmla="*/ 37080 w 104570"/>
                    <a:gd name="connsiteY7" fmla="*/ 4001 h 195536"/>
                    <a:gd name="connsiteX8" fmla="*/ 37080 w 104570"/>
                    <a:gd name="connsiteY8" fmla="*/ 52285 h 195536"/>
                    <a:gd name="connsiteX9" fmla="*/ 100569 w 104570"/>
                    <a:gd name="connsiteY9" fmla="*/ 0 h 195536"/>
                    <a:gd name="connsiteX10" fmla="*/ 104571 w 104570"/>
                    <a:gd name="connsiteY10" fmla="*/ 0 h 195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04570" h="195536">
                      <a:moveTo>
                        <a:pt x="104482" y="0"/>
                      </a:moveTo>
                      <a:lnTo>
                        <a:pt x="104482" y="39125"/>
                      </a:lnTo>
                      <a:lnTo>
                        <a:pt x="96123" y="39125"/>
                      </a:lnTo>
                      <a:cubicBezTo>
                        <a:pt x="59399" y="39125"/>
                        <a:pt x="37080" y="65090"/>
                        <a:pt x="37080" y="106971"/>
                      </a:cubicBezTo>
                      <a:lnTo>
                        <a:pt x="37080" y="195536"/>
                      </a:lnTo>
                      <a:lnTo>
                        <a:pt x="0" y="195536"/>
                      </a:lnTo>
                      <a:lnTo>
                        <a:pt x="0" y="4001"/>
                      </a:lnTo>
                      <a:lnTo>
                        <a:pt x="37080" y="4001"/>
                      </a:lnTo>
                      <a:lnTo>
                        <a:pt x="37080" y="52285"/>
                      </a:lnTo>
                      <a:cubicBezTo>
                        <a:pt x="45438" y="19207"/>
                        <a:pt x="69002" y="0"/>
                        <a:pt x="100569" y="0"/>
                      </a:cubicBezTo>
                      <a:lnTo>
                        <a:pt x="104571" y="0"/>
                      </a:ln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AD7DDE37-97CD-828B-A797-FE6722E03E1F}"/>
                    </a:ext>
                  </a:extLst>
                </p:cNvPr>
                <p:cNvSpPr/>
                <p:nvPr/>
              </p:nvSpPr>
              <p:spPr>
                <a:xfrm>
                  <a:off x="6340811" y="4163907"/>
                  <a:ext cx="49084" cy="277787"/>
                </a:xfrm>
                <a:custGeom>
                  <a:avLst/>
                  <a:gdLst>
                    <a:gd name="connsiteX0" fmla="*/ 24720 w 49084"/>
                    <a:gd name="connsiteY0" fmla="*/ 0 h 277787"/>
                    <a:gd name="connsiteX1" fmla="*/ 49084 w 49084"/>
                    <a:gd name="connsiteY1" fmla="*/ 24720 h 277787"/>
                    <a:gd name="connsiteX2" fmla="*/ 24720 w 49084"/>
                    <a:gd name="connsiteY2" fmla="*/ 48640 h 277787"/>
                    <a:gd name="connsiteX3" fmla="*/ 0 w 49084"/>
                    <a:gd name="connsiteY3" fmla="*/ 24720 h 277787"/>
                    <a:gd name="connsiteX4" fmla="*/ 24720 w 49084"/>
                    <a:gd name="connsiteY4" fmla="*/ 0 h 277787"/>
                    <a:gd name="connsiteX5" fmla="*/ 6047 w 49084"/>
                    <a:gd name="connsiteY5" fmla="*/ 86253 h 277787"/>
                    <a:gd name="connsiteX6" fmla="*/ 42771 w 49084"/>
                    <a:gd name="connsiteY6" fmla="*/ 86253 h 277787"/>
                    <a:gd name="connsiteX7" fmla="*/ 42771 w 49084"/>
                    <a:gd name="connsiteY7" fmla="*/ 277788 h 277787"/>
                    <a:gd name="connsiteX8" fmla="*/ 6047 w 49084"/>
                    <a:gd name="connsiteY8" fmla="*/ 277788 h 277787"/>
                    <a:gd name="connsiteX9" fmla="*/ 6047 w 49084"/>
                    <a:gd name="connsiteY9" fmla="*/ 86253 h 277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9084" h="277787">
                      <a:moveTo>
                        <a:pt x="24720" y="0"/>
                      </a:moveTo>
                      <a:cubicBezTo>
                        <a:pt x="39481" y="0"/>
                        <a:pt x="49084" y="9603"/>
                        <a:pt x="49084" y="24720"/>
                      </a:cubicBezTo>
                      <a:cubicBezTo>
                        <a:pt x="49084" y="39125"/>
                        <a:pt x="39481" y="48640"/>
                        <a:pt x="24720" y="48640"/>
                      </a:cubicBezTo>
                      <a:cubicBezTo>
                        <a:pt x="9959" y="48640"/>
                        <a:pt x="0" y="39036"/>
                        <a:pt x="0" y="24720"/>
                      </a:cubicBezTo>
                      <a:cubicBezTo>
                        <a:pt x="0" y="9514"/>
                        <a:pt x="9604" y="0"/>
                        <a:pt x="24720" y="0"/>
                      </a:cubicBezTo>
                      <a:close/>
                      <a:moveTo>
                        <a:pt x="6047" y="86253"/>
                      </a:moveTo>
                      <a:lnTo>
                        <a:pt x="42771" y="86253"/>
                      </a:lnTo>
                      <a:lnTo>
                        <a:pt x="42771" y="277788"/>
                      </a:lnTo>
                      <a:lnTo>
                        <a:pt x="6047" y="277788"/>
                      </a:lnTo>
                      <a:lnTo>
                        <a:pt x="6047" y="86253"/>
                      </a:ln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CA1CE4EA-260C-34D9-01AD-5A9CF8B1794B}"/>
                    </a:ext>
                  </a:extLst>
                </p:cNvPr>
                <p:cNvSpPr/>
                <p:nvPr/>
              </p:nvSpPr>
              <p:spPr>
                <a:xfrm>
                  <a:off x="6416216" y="4246158"/>
                  <a:ext cx="203894" cy="199537"/>
                </a:xfrm>
                <a:custGeom>
                  <a:avLst/>
                  <a:gdLst>
                    <a:gd name="connsiteX0" fmla="*/ 93811 w 203894"/>
                    <a:gd name="connsiteY0" fmla="*/ 0 h 199537"/>
                    <a:gd name="connsiteX1" fmla="*/ 166815 w 203894"/>
                    <a:gd name="connsiteY1" fmla="*/ 44282 h 199537"/>
                    <a:gd name="connsiteX2" fmla="*/ 166815 w 203894"/>
                    <a:gd name="connsiteY2" fmla="*/ 4001 h 199537"/>
                    <a:gd name="connsiteX3" fmla="*/ 203895 w 203894"/>
                    <a:gd name="connsiteY3" fmla="*/ 4001 h 199537"/>
                    <a:gd name="connsiteX4" fmla="*/ 203895 w 203894"/>
                    <a:gd name="connsiteY4" fmla="*/ 195536 h 199537"/>
                    <a:gd name="connsiteX5" fmla="*/ 166815 w 203894"/>
                    <a:gd name="connsiteY5" fmla="*/ 195536 h 199537"/>
                    <a:gd name="connsiteX6" fmla="*/ 166815 w 203894"/>
                    <a:gd name="connsiteY6" fmla="*/ 154455 h 199537"/>
                    <a:gd name="connsiteX7" fmla="*/ 93811 w 203894"/>
                    <a:gd name="connsiteY7" fmla="*/ 199538 h 199537"/>
                    <a:gd name="connsiteX8" fmla="*/ 0 w 203894"/>
                    <a:gd name="connsiteY8" fmla="*/ 99769 h 199537"/>
                    <a:gd name="connsiteX9" fmla="*/ 93811 w 203894"/>
                    <a:gd name="connsiteY9" fmla="*/ 0 h 199537"/>
                    <a:gd name="connsiteX10" fmla="*/ 102170 w 203894"/>
                    <a:gd name="connsiteY10" fmla="*/ 165214 h 199537"/>
                    <a:gd name="connsiteX11" fmla="*/ 166815 w 203894"/>
                    <a:gd name="connsiteY11" fmla="*/ 99769 h 199537"/>
                    <a:gd name="connsiteX12" fmla="*/ 102170 w 203894"/>
                    <a:gd name="connsiteY12" fmla="*/ 34323 h 199537"/>
                    <a:gd name="connsiteX13" fmla="*/ 37169 w 203894"/>
                    <a:gd name="connsiteY13" fmla="*/ 99769 h 199537"/>
                    <a:gd name="connsiteX14" fmla="*/ 102170 w 203894"/>
                    <a:gd name="connsiteY14" fmla="*/ 165214 h 199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03894" h="199537">
                      <a:moveTo>
                        <a:pt x="93811" y="0"/>
                      </a:moveTo>
                      <a:cubicBezTo>
                        <a:pt x="128135" y="0"/>
                        <a:pt x="154455" y="17162"/>
                        <a:pt x="166815" y="44282"/>
                      </a:cubicBezTo>
                      <a:lnTo>
                        <a:pt x="166815" y="4001"/>
                      </a:lnTo>
                      <a:lnTo>
                        <a:pt x="203895" y="4001"/>
                      </a:lnTo>
                      <a:lnTo>
                        <a:pt x="203895" y="195536"/>
                      </a:lnTo>
                      <a:lnTo>
                        <a:pt x="166815" y="195536"/>
                      </a:lnTo>
                      <a:lnTo>
                        <a:pt x="166815" y="154455"/>
                      </a:lnTo>
                      <a:cubicBezTo>
                        <a:pt x="154455" y="182020"/>
                        <a:pt x="127334" y="199538"/>
                        <a:pt x="93811" y="199538"/>
                      </a:cubicBezTo>
                      <a:cubicBezTo>
                        <a:pt x="38325" y="199538"/>
                        <a:pt x="0" y="158456"/>
                        <a:pt x="0" y="99769"/>
                      </a:cubicBezTo>
                      <a:cubicBezTo>
                        <a:pt x="0" y="41081"/>
                        <a:pt x="38681" y="0"/>
                        <a:pt x="93811" y="0"/>
                      </a:cubicBezTo>
                      <a:close/>
                      <a:moveTo>
                        <a:pt x="102170" y="165214"/>
                      </a:moveTo>
                      <a:cubicBezTo>
                        <a:pt x="140050" y="165214"/>
                        <a:pt x="166815" y="138094"/>
                        <a:pt x="166815" y="99769"/>
                      </a:cubicBezTo>
                      <a:cubicBezTo>
                        <a:pt x="166815" y="61444"/>
                        <a:pt x="140494" y="34323"/>
                        <a:pt x="102170" y="34323"/>
                      </a:cubicBezTo>
                      <a:cubicBezTo>
                        <a:pt x="63845" y="34323"/>
                        <a:pt x="37169" y="60644"/>
                        <a:pt x="37169" y="99769"/>
                      </a:cubicBezTo>
                      <a:cubicBezTo>
                        <a:pt x="37169" y="138894"/>
                        <a:pt x="63489" y="165214"/>
                        <a:pt x="102170" y="165214"/>
                      </a:cubicBez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BA5FCA47-7D29-D53E-7730-CB3E969090FB}"/>
                    </a:ext>
                  </a:extLst>
                </p:cNvPr>
                <p:cNvSpPr/>
                <p:nvPr/>
              </p:nvSpPr>
              <p:spPr>
                <a:xfrm>
                  <a:off x="6663237" y="4162306"/>
                  <a:ext cx="37080" cy="279299"/>
                </a:xfrm>
                <a:custGeom>
                  <a:avLst/>
                  <a:gdLst>
                    <a:gd name="connsiteX0" fmla="*/ 37080 w 37080"/>
                    <a:gd name="connsiteY0" fmla="*/ 0 h 279299"/>
                    <a:gd name="connsiteX1" fmla="*/ 37080 w 37080"/>
                    <a:gd name="connsiteY1" fmla="*/ 279300 h 279299"/>
                    <a:gd name="connsiteX2" fmla="*/ 0 w 37080"/>
                    <a:gd name="connsiteY2" fmla="*/ 279300 h 279299"/>
                    <a:gd name="connsiteX3" fmla="*/ 0 w 37080"/>
                    <a:gd name="connsiteY3" fmla="*/ 0 h 279299"/>
                    <a:gd name="connsiteX4" fmla="*/ 37080 w 37080"/>
                    <a:gd name="connsiteY4" fmla="*/ 0 h 279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080" h="279299">
                      <a:moveTo>
                        <a:pt x="37080" y="0"/>
                      </a:moveTo>
                      <a:lnTo>
                        <a:pt x="37080" y="279300"/>
                      </a:lnTo>
                      <a:lnTo>
                        <a:pt x="0" y="279300"/>
                      </a:lnTo>
                      <a:lnTo>
                        <a:pt x="0" y="0"/>
                      </a:lnTo>
                      <a:lnTo>
                        <a:pt x="37080" y="0"/>
                      </a:ln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318BCD4A-0D81-0FDA-C11D-54624DCC70DB}"/>
                    </a:ext>
                  </a:extLst>
                </p:cNvPr>
                <p:cNvSpPr/>
                <p:nvPr/>
              </p:nvSpPr>
              <p:spPr>
                <a:xfrm>
                  <a:off x="6830408" y="4174310"/>
                  <a:ext cx="39125" cy="267384"/>
                </a:xfrm>
                <a:custGeom>
                  <a:avLst/>
                  <a:gdLst>
                    <a:gd name="connsiteX0" fmla="*/ 39125 w 39125"/>
                    <a:gd name="connsiteY0" fmla="*/ 0 h 267384"/>
                    <a:gd name="connsiteX1" fmla="*/ 39125 w 39125"/>
                    <a:gd name="connsiteY1" fmla="*/ 267384 h 267384"/>
                    <a:gd name="connsiteX2" fmla="*/ 0 w 39125"/>
                    <a:gd name="connsiteY2" fmla="*/ 267384 h 267384"/>
                    <a:gd name="connsiteX3" fmla="*/ 0 w 39125"/>
                    <a:gd name="connsiteY3" fmla="*/ 0 h 267384"/>
                    <a:gd name="connsiteX4" fmla="*/ 39125 w 39125"/>
                    <a:gd name="connsiteY4" fmla="*/ 0 h 267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125" h="267384">
                      <a:moveTo>
                        <a:pt x="39125" y="0"/>
                      </a:moveTo>
                      <a:lnTo>
                        <a:pt x="39125" y="267384"/>
                      </a:lnTo>
                      <a:lnTo>
                        <a:pt x="0" y="267384"/>
                      </a:lnTo>
                      <a:lnTo>
                        <a:pt x="0" y="0"/>
                      </a:lnTo>
                      <a:lnTo>
                        <a:pt x="39125" y="0"/>
                      </a:ln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63F54EF4-546D-8200-068C-A8B1952FB585}"/>
                    </a:ext>
                  </a:extLst>
                </p:cNvPr>
                <p:cNvSpPr/>
                <p:nvPr/>
              </p:nvSpPr>
              <p:spPr>
                <a:xfrm>
                  <a:off x="6916572" y="4246158"/>
                  <a:ext cx="175618" cy="195536"/>
                </a:xfrm>
                <a:custGeom>
                  <a:avLst/>
                  <a:gdLst>
                    <a:gd name="connsiteX0" fmla="*/ 175618 w 175618"/>
                    <a:gd name="connsiteY0" fmla="*/ 81807 h 195536"/>
                    <a:gd name="connsiteX1" fmla="*/ 175618 w 175618"/>
                    <a:gd name="connsiteY1" fmla="*/ 195536 h 195536"/>
                    <a:gd name="connsiteX2" fmla="*/ 138894 w 175618"/>
                    <a:gd name="connsiteY2" fmla="*/ 195536 h 195536"/>
                    <a:gd name="connsiteX3" fmla="*/ 138894 w 175618"/>
                    <a:gd name="connsiteY3" fmla="*/ 87765 h 195536"/>
                    <a:gd name="connsiteX4" fmla="*/ 89365 w 175618"/>
                    <a:gd name="connsiteY4" fmla="*/ 33523 h 195536"/>
                    <a:gd name="connsiteX5" fmla="*/ 36724 w 175618"/>
                    <a:gd name="connsiteY5" fmla="*/ 90165 h 195536"/>
                    <a:gd name="connsiteX6" fmla="*/ 36724 w 175618"/>
                    <a:gd name="connsiteY6" fmla="*/ 195536 h 195536"/>
                    <a:gd name="connsiteX7" fmla="*/ 0 w 175618"/>
                    <a:gd name="connsiteY7" fmla="*/ 195536 h 195536"/>
                    <a:gd name="connsiteX8" fmla="*/ 0 w 175618"/>
                    <a:gd name="connsiteY8" fmla="*/ 4001 h 195536"/>
                    <a:gd name="connsiteX9" fmla="*/ 36724 w 175618"/>
                    <a:gd name="connsiteY9" fmla="*/ 4001 h 195536"/>
                    <a:gd name="connsiteX10" fmla="*/ 36724 w 175618"/>
                    <a:gd name="connsiteY10" fmla="*/ 39925 h 195536"/>
                    <a:gd name="connsiteX11" fmla="*/ 102170 w 175618"/>
                    <a:gd name="connsiteY11" fmla="*/ 0 h 195536"/>
                    <a:gd name="connsiteX12" fmla="*/ 175618 w 175618"/>
                    <a:gd name="connsiteY12" fmla="*/ 81807 h 195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5618" h="195536">
                      <a:moveTo>
                        <a:pt x="175618" y="81807"/>
                      </a:moveTo>
                      <a:lnTo>
                        <a:pt x="175618" y="195536"/>
                      </a:lnTo>
                      <a:lnTo>
                        <a:pt x="138894" y="195536"/>
                      </a:lnTo>
                      <a:lnTo>
                        <a:pt x="138894" y="87765"/>
                      </a:lnTo>
                      <a:cubicBezTo>
                        <a:pt x="138894" y="53886"/>
                        <a:pt x="120132" y="33523"/>
                        <a:pt x="89365" y="33523"/>
                      </a:cubicBezTo>
                      <a:cubicBezTo>
                        <a:pt x="57087" y="33523"/>
                        <a:pt x="36724" y="55042"/>
                        <a:pt x="36724" y="90165"/>
                      </a:cubicBezTo>
                      <a:lnTo>
                        <a:pt x="36724" y="195536"/>
                      </a:lnTo>
                      <a:lnTo>
                        <a:pt x="0" y="195536"/>
                      </a:lnTo>
                      <a:lnTo>
                        <a:pt x="0" y="4001"/>
                      </a:lnTo>
                      <a:lnTo>
                        <a:pt x="36724" y="4001"/>
                      </a:lnTo>
                      <a:lnTo>
                        <a:pt x="36724" y="39925"/>
                      </a:lnTo>
                      <a:cubicBezTo>
                        <a:pt x="48284" y="14761"/>
                        <a:pt x="71048" y="0"/>
                        <a:pt x="102170" y="0"/>
                      </a:cubicBezTo>
                      <a:cubicBezTo>
                        <a:pt x="147697" y="0"/>
                        <a:pt x="175618" y="30766"/>
                        <a:pt x="175618" y="81807"/>
                      </a:cubicBez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BF567DBA-B502-5A54-A8E6-59490A8FDAE3}"/>
                    </a:ext>
                  </a:extLst>
                </p:cNvPr>
                <p:cNvSpPr/>
                <p:nvPr/>
              </p:nvSpPr>
              <p:spPr>
                <a:xfrm>
                  <a:off x="7136028" y="4246158"/>
                  <a:ext cx="175618" cy="195536"/>
                </a:xfrm>
                <a:custGeom>
                  <a:avLst/>
                  <a:gdLst>
                    <a:gd name="connsiteX0" fmla="*/ 175618 w 175618"/>
                    <a:gd name="connsiteY0" fmla="*/ 81807 h 195536"/>
                    <a:gd name="connsiteX1" fmla="*/ 175618 w 175618"/>
                    <a:gd name="connsiteY1" fmla="*/ 195536 h 195536"/>
                    <a:gd name="connsiteX2" fmla="*/ 138894 w 175618"/>
                    <a:gd name="connsiteY2" fmla="*/ 195536 h 195536"/>
                    <a:gd name="connsiteX3" fmla="*/ 138894 w 175618"/>
                    <a:gd name="connsiteY3" fmla="*/ 87765 h 195536"/>
                    <a:gd name="connsiteX4" fmla="*/ 89365 w 175618"/>
                    <a:gd name="connsiteY4" fmla="*/ 33523 h 195536"/>
                    <a:gd name="connsiteX5" fmla="*/ 36724 w 175618"/>
                    <a:gd name="connsiteY5" fmla="*/ 90165 h 195536"/>
                    <a:gd name="connsiteX6" fmla="*/ 36724 w 175618"/>
                    <a:gd name="connsiteY6" fmla="*/ 195536 h 195536"/>
                    <a:gd name="connsiteX7" fmla="*/ 0 w 175618"/>
                    <a:gd name="connsiteY7" fmla="*/ 195536 h 195536"/>
                    <a:gd name="connsiteX8" fmla="*/ 0 w 175618"/>
                    <a:gd name="connsiteY8" fmla="*/ 4001 h 195536"/>
                    <a:gd name="connsiteX9" fmla="*/ 36724 w 175618"/>
                    <a:gd name="connsiteY9" fmla="*/ 4001 h 195536"/>
                    <a:gd name="connsiteX10" fmla="*/ 36724 w 175618"/>
                    <a:gd name="connsiteY10" fmla="*/ 39925 h 195536"/>
                    <a:gd name="connsiteX11" fmla="*/ 102170 w 175618"/>
                    <a:gd name="connsiteY11" fmla="*/ 0 h 195536"/>
                    <a:gd name="connsiteX12" fmla="*/ 175618 w 175618"/>
                    <a:gd name="connsiteY12" fmla="*/ 81807 h 195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5618" h="195536">
                      <a:moveTo>
                        <a:pt x="175618" y="81807"/>
                      </a:moveTo>
                      <a:lnTo>
                        <a:pt x="175618" y="195536"/>
                      </a:lnTo>
                      <a:lnTo>
                        <a:pt x="138894" y="195536"/>
                      </a:lnTo>
                      <a:lnTo>
                        <a:pt x="138894" y="87765"/>
                      </a:lnTo>
                      <a:cubicBezTo>
                        <a:pt x="138894" y="53886"/>
                        <a:pt x="120132" y="33523"/>
                        <a:pt x="89365" y="33523"/>
                      </a:cubicBezTo>
                      <a:cubicBezTo>
                        <a:pt x="57087" y="33523"/>
                        <a:pt x="36724" y="55042"/>
                        <a:pt x="36724" y="90165"/>
                      </a:cubicBezTo>
                      <a:lnTo>
                        <a:pt x="36724" y="195536"/>
                      </a:lnTo>
                      <a:lnTo>
                        <a:pt x="0" y="195536"/>
                      </a:lnTo>
                      <a:lnTo>
                        <a:pt x="0" y="4001"/>
                      </a:lnTo>
                      <a:lnTo>
                        <a:pt x="36724" y="4001"/>
                      </a:lnTo>
                      <a:lnTo>
                        <a:pt x="36724" y="39925"/>
                      </a:lnTo>
                      <a:cubicBezTo>
                        <a:pt x="48284" y="14761"/>
                        <a:pt x="71047" y="0"/>
                        <a:pt x="102170" y="0"/>
                      </a:cubicBezTo>
                      <a:cubicBezTo>
                        <a:pt x="147697" y="0"/>
                        <a:pt x="175618" y="30766"/>
                        <a:pt x="175618" y="81807"/>
                      </a:cubicBez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37D7D065-7E79-2771-56B8-4F69CFBB7B26}"/>
                    </a:ext>
                  </a:extLst>
                </p:cNvPr>
                <p:cNvSpPr/>
                <p:nvPr/>
              </p:nvSpPr>
              <p:spPr>
                <a:xfrm>
                  <a:off x="7343569" y="4246158"/>
                  <a:ext cx="202294" cy="199537"/>
                </a:xfrm>
                <a:custGeom>
                  <a:avLst/>
                  <a:gdLst>
                    <a:gd name="connsiteX0" fmla="*/ 100925 w 202294"/>
                    <a:gd name="connsiteY0" fmla="*/ 0 h 199537"/>
                    <a:gd name="connsiteX1" fmla="*/ 202294 w 202294"/>
                    <a:gd name="connsiteY1" fmla="*/ 99769 h 199537"/>
                    <a:gd name="connsiteX2" fmla="*/ 100925 w 202294"/>
                    <a:gd name="connsiteY2" fmla="*/ 199538 h 199537"/>
                    <a:gd name="connsiteX3" fmla="*/ 0 w 202294"/>
                    <a:gd name="connsiteY3" fmla="*/ 99769 h 199537"/>
                    <a:gd name="connsiteX4" fmla="*/ 100925 w 202294"/>
                    <a:gd name="connsiteY4" fmla="*/ 0 h 199537"/>
                    <a:gd name="connsiteX5" fmla="*/ 100925 w 202294"/>
                    <a:gd name="connsiteY5" fmla="*/ 164770 h 199537"/>
                    <a:gd name="connsiteX6" fmla="*/ 165214 w 202294"/>
                    <a:gd name="connsiteY6" fmla="*/ 99680 h 199537"/>
                    <a:gd name="connsiteX7" fmla="*/ 100925 w 202294"/>
                    <a:gd name="connsiteY7" fmla="*/ 34679 h 199537"/>
                    <a:gd name="connsiteX8" fmla="*/ 36724 w 202294"/>
                    <a:gd name="connsiteY8" fmla="*/ 99680 h 199537"/>
                    <a:gd name="connsiteX9" fmla="*/ 100925 w 202294"/>
                    <a:gd name="connsiteY9" fmla="*/ 164770 h 199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2294" h="199537">
                      <a:moveTo>
                        <a:pt x="100925" y="0"/>
                      </a:moveTo>
                      <a:cubicBezTo>
                        <a:pt x="160768" y="0"/>
                        <a:pt x="202294" y="41081"/>
                        <a:pt x="202294" y="99769"/>
                      </a:cubicBezTo>
                      <a:cubicBezTo>
                        <a:pt x="202294" y="158456"/>
                        <a:pt x="159168" y="199538"/>
                        <a:pt x="100925" y="199538"/>
                      </a:cubicBezTo>
                      <a:cubicBezTo>
                        <a:pt x="42682" y="199538"/>
                        <a:pt x="0" y="158812"/>
                        <a:pt x="0" y="99769"/>
                      </a:cubicBezTo>
                      <a:cubicBezTo>
                        <a:pt x="0" y="40726"/>
                        <a:pt x="41526" y="0"/>
                        <a:pt x="100925" y="0"/>
                      </a:cubicBezTo>
                      <a:close/>
                      <a:moveTo>
                        <a:pt x="100925" y="164770"/>
                      </a:moveTo>
                      <a:cubicBezTo>
                        <a:pt x="138449" y="164770"/>
                        <a:pt x="165214" y="138005"/>
                        <a:pt x="165214" y="99680"/>
                      </a:cubicBezTo>
                      <a:cubicBezTo>
                        <a:pt x="165214" y="61355"/>
                        <a:pt x="139250" y="34679"/>
                        <a:pt x="100925" y="34679"/>
                      </a:cubicBezTo>
                      <a:cubicBezTo>
                        <a:pt x="62600" y="34679"/>
                        <a:pt x="36724" y="60644"/>
                        <a:pt x="36724" y="99680"/>
                      </a:cubicBezTo>
                      <a:cubicBezTo>
                        <a:pt x="36724" y="138716"/>
                        <a:pt x="62689" y="164770"/>
                        <a:pt x="100925" y="164770"/>
                      </a:cubicBez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EC76B209-1181-16E9-E852-970FE69A5447}"/>
                    </a:ext>
                  </a:extLst>
                </p:cNvPr>
                <p:cNvSpPr/>
                <p:nvPr/>
              </p:nvSpPr>
              <p:spPr>
                <a:xfrm>
                  <a:off x="7549509" y="4250160"/>
                  <a:ext cx="193491" cy="191534"/>
                </a:xfrm>
                <a:custGeom>
                  <a:avLst/>
                  <a:gdLst>
                    <a:gd name="connsiteX0" fmla="*/ 39036 w 193491"/>
                    <a:gd name="connsiteY0" fmla="*/ 0 h 191534"/>
                    <a:gd name="connsiteX1" fmla="*/ 96923 w 193491"/>
                    <a:gd name="connsiteY1" fmla="*/ 142895 h 191534"/>
                    <a:gd name="connsiteX2" fmla="*/ 154811 w 193491"/>
                    <a:gd name="connsiteY2" fmla="*/ 0 h 191534"/>
                    <a:gd name="connsiteX3" fmla="*/ 193491 w 193491"/>
                    <a:gd name="connsiteY3" fmla="*/ 0 h 191534"/>
                    <a:gd name="connsiteX4" fmla="*/ 113285 w 193491"/>
                    <a:gd name="connsiteY4" fmla="*/ 191535 h 191534"/>
                    <a:gd name="connsiteX5" fmla="*/ 80206 w 193491"/>
                    <a:gd name="connsiteY5" fmla="*/ 191535 h 191534"/>
                    <a:gd name="connsiteX6" fmla="*/ 0 w 193491"/>
                    <a:gd name="connsiteY6" fmla="*/ 0 h 191534"/>
                    <a:gd name="connsiteX7" fmla="*/ 39125 w 193491"/>
                    <a:gd name="connsiteY7" fmla="*/ 0 h 1915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93491" h="191534">
                      <a:moveTo>
                        <a:pt x="39036" y="0"/>
                      </a:moveTo>
                      <a:lnTo>
                        <a:pt x="96923" y="142895"/>
                      </a:lnTo>
                      <a:lnTo>
                        <a:pt x="154811" y="0"/>
                      </a:lnTo>
                      <a:lnTo>
                        <a:pt x="193491" y="0"/>
                      </a:lnTo>
                      <a:lnTo>
                        <a:pt x="113285" y="191535"/>
                      </a:lnTo>
                      <a:lnTo>
                        <a:pt x="80206" y="191535"/>
                      </a:lnTo>
                      <a:lnTo>
                        <a:pt x="0" y="0"/>
                      </a:lnTo>
                      <a:lnTo>
                        <a:pt x="39125" y="0"/>
                      </a:ln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27B28C3A-AD76-88AB-FEF0-5B140EFB7306}"/>
                    </a:ext>
                  </a:extLst>
                </p:cNvPr>
                <p:cNvSpPr/>
                <p:nvPr/>
              </p:nvSpPr>
              <p:spPr>
                <a:xfrm>
                  <a:off x="7746468" y="4246158"/>
                  <a:ext cx="203894" cy="199537"/>
                </a:xfrm>
                <a:custGeom>
                  <a:avLst/>
                  <a:gdLst>
                    <a:gd name="connsiteX0" fmla="*/ 93811 w 203894"/>
                    <a:gd name="connsiteY0" fmla="*/ 0 h 199537"/>
                    <a:gd name="connsiteX1" fmla="*/ 166815 w 203894"/>
                    <a:gd name="connsiteY1" fmla="*/ 44282 h 199537"/>
                    <a:gd name="connsiteX2" fmla="*/ 166815 w 203894"/>
                    <a:gd name="connsiteY2" fmla="*/ 4001 h 199537"/>
                    <a:gd name="connsiteX3" fmla="*/ 203895 w 203894"/>
                    <a:gd name="connsiteY3" fmla="*/ 4001 h 199537"/>
                    <a:gd name="connsiteX4" fmla="*/ 203895 w 203894"/>
                    <a:gd name="connsiteY4" fmla="*/ 195536 h 199537"/>
                    <a:gd name="connsiteX5" fmla="*/ 166815 w 203894"/>
                    <a:gd name="connsiteY5" fmla="*/ 195536 h 199537"/>
                    <a:gd name="connsiteX6" fmla="*/ 166815 w 203894"/>
                    <a:gd name="connsiteY6" fmla="*/ 154455 h 199537"/>
                    <a:gd name="connsiteX7" fmla="*/ 93811 w 203894"/>
                    <a:gd name="connsiteY7" fmla="*/ 199538 h 199537"/>
                    <a:gd name="connsiteX8" fmla="*/ 0 w 203894"/>
                    <a:gd name="connsiteY8" fmla="*/ 99769 h 199537"/>
                    <a:gd name="connsiteX9" fmla="*/ 93811 w 203894"/>
                    <a:gd name="connsiteY9" fmla="*/ 0 h 199537"/>
                    <a:gd name="connsiteX10" fmla="*/ 102170 w 203894"/>
                    <a:gd name="connsiteY10" fmla="*/ 165214 h 199537"/>
                    <a:gd name="connsiteX11" fmla="*/ 166815 w 203894"/>
                    <a:gd name="connsiteY11" fmla="*/ 99769 h 199537"/>
                    <a:gd name="connsiteX12" fmla="*/ 102170 w 203894"/>
                    <a:gd name="connsiteY12" fmla="*/ 34323 h 199537"/>
                    <a:gd name="connsiteX13" fmla="*/ 37169 w 203894"/>
                    <a:gd name="connsiteY13" fmla="*/ 99769 h 199537"/>
                    <a:gd name="connsiteX14" fmla="*/ 102170 w 203894"/>
                    <a:gd name="connsiteY14" fmla="*/ 165214 h 199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03894" h="199537">
                      <a:moveTo>
                        <a:pt x="93811" y="0"/>
                      </a:moveTo>
                      <a:cubicBezTo>
                        <a:pt x="128135" y="0"/>
                        <a:pt x="154455" y="17162"/>
                        <a:pt x="166815" y="44282"/>
                      </a:cubicBezTo>
                      <a:lnTo>
                        <a:pt x="166815" y="4001"/>
                      </a:lnTo>
                      <a:lnTo>
                        <a:pt x="203895" y="4001"/>
                      </a:lnTo>
                      <a:lnTo>
                        <a:pt x="203895" y="195536"/>
                      </a:lnTo>
                      <a:lnTo>
                        <a:pt x="166815" y="195536"/>
                      </a:lnTo>
                      <a:lnTo>
                        <a:pt x="166815" y="154455"/>
                      </a:lnTo>
                      <a:cubicBezTo>
                        <a:pt x="154455" y="182020"/>
                        <a:pt x="127334" y="199538"/>
                        <a:pt x="93811" y="199538"/>
                      </a:cubicBezTo>
                      <a:cubicBezTo>
                        <a:pt x="38325" y="199538"/>
                        <a:pt x="0" y="158456"/>
                        <a:pt x="0" y="99769"/>
                      </a:cubicBezTo>
                      <a:cubicBezTo>
                        <a:pt x="0" y="41081"/>
                        <a:pt x="38681" y="0"/>
                        <a:pt x="93811" y="0"/>
                      </a:cubicBezTo>
                      <a:close/>
                      <a:moveTo>
                        <a:pt x="102170" y="165214"/>
                      </a:moveTo>
                      <a:cubicBezTo>
                        <a:pt x="140050" y="165214"/>
                        <a:pt x="166815" y="138094"/>
                        <a:pt x="166815" y="99769"/>
                      </a:cubicBezTo>
                      <a:cubicBezTo>
                        <a:pt x="166815" y="61444"/>
                        <a:pt x="140494" y="34323"/>
                        <a:pt x="102170" y="34323"/>
                      </a:cubicBezTo>
                      <a:cubicBezTo>
                        <a:pt x="63845" y="34323"/>
                        <a:pt x="37169" y="60644"/>
                        <a:pt x="37169" y="99769"/>
                      </a:cubicBezTo>
                      <a:cubicBezTo>
                        <a:pt x="37169" y="138894"/>
                        <a:pt x="63489" y="165214"/>
                        <a:pt x="102170" y="165214"/>
                      </a:cubicBez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EEAEBC0A-3CF6-18C9-3276-B8F4FB78E61C}"/>
                    </a:ext>
                  </a:extLst>
                </p:cNvPr>
                <p:cNvSpPr/>
                <p:nvPr/>
              </p:nvSpPr>
              <p:spPr>
                <a:xfrm>
                  <a:off x="7977839" y="4198230"/>
                  <a:ext cx="122176" cy="243375"/>
                </a:xfrm>
                <a:custGeom>
                  <a:avLst/>
                  <a:gdLst>
                    <a:gd name="connsiteX0" fmla="*/ 29611 w 122176"/>
                    <a:gd name="connsiteY0" fmla="*/ 0 h 243375"/>
                    <a:gd name="connsiteX1" fmla="*/ 66690 w 122176"/>
                    <a:gd name="connsiteY1" fmla="*/ 0 h 243375"/>
                    <a:gd name="connsiteX2" fmla="*/ 66690 w 122176"/>
                    <a:gd name="connsiteY2" fmla="*/ 51841 h 243375"/>
                    <a:gd name="connsiteX3" fmla="*/ 122177 w 122176"/>
                    <a:gd name="connsiteY3" fmla="*/ 51841 h 243375"/>
                    <a:gd name="connsiteX4" fmla="*/ 122177 w 122176"/>
                    <a:gd name="connsiteY4" fmla="*/ 85719 h 243375"/>
                    <a:gd name="connsiteX5" fmla="*/ 66690 w 122176"/>
                    <a:gd name="connsiteY5" fmla="*/ 85719 h 243375"/>
                    <a:gd name="connsiteX6" fmla="*/ 66690 w 122176"/>
                    <a:gd name="connsiteY6" fmla="*/ 162369 h 243375"/>
                    <a:gd name="connsiteX7" fmla="*/ 110973 w 122176"/>
                    <a:gd name="connsiteY7" fmla="*/ 208697 h 243375"/>
                    <a:gd name="connsiteX8" fmla="*/ 122177 w 122176"/>
                    <a:gd name="connsiteY8" fmla="*/ 208697 h 243375"/>
                    <a:gd name="connsiteX9" fmla="*/ 122177 w 122176"/>
                    <a:gd name="connsiteY9" fmla="*/ 243376 h 243375"/>
                    <a:gd name="connsiteX10" fmla="*/ 110973 w 122176"/>
                    <a:gd name="connsiteY10" fmla="*/ 243376 h 243375"/>
                    <a:gd name="connsiteX11" fmla="*/ 29522 w 122176"/>
                    <a:gd name="connsiteY11" fmla="*/ 162369 h 243375"/>
                    <a:gd name="connsiteX12" fmla="*/ 29522 w 122176"/>
                    <a:gd name="connsiteY12" fmla="*/ 85719 h 243375"/>
                    <a:gd name="connsiteX13" fmla="*/ 0 w 122176"/>
                    <a:gd name="connsiteY13" fmla="*/ 85719 h 243375"/>
                    <a:gd name="connsiteX14" fmla="*/ 0 w 122176"/>
                    <a:gd name="connsiteY14" fmla="*/ 51841 h 243375"/>
                    <a:gd name="connsiteX15" fmla="*/ 29522 w 122176"/>
                    <a:gd name="connsiteY15" fmla="*/ 51841 h 243375"/>
                    <a:gd name="connsiteX16" fmla="*/ 29522 w 122176"/>
                    <a:gd name="connsiteY16" fmla="*/ 0 h 243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22176" h="243375">
                      <a:moveTo>
                        <a:pt x="29611" y="0"/>
                      </a:moveTo>
                      <a:lnTo>
                        <a:pt x="66690" y="0"/>
                      </a:lnTo>
                      <a:lnTo>
                        <a:pt x="66690" y="51841"/>
                      </a:lnTo>
                      <a:lnTo>
                        <a:pt x="122177" y="51841"/>
                      </a:lnTo>
                      <a:lnTo>
                        <a:pt x="122177" y="85719"/>
                      </a:lnTo>
                      <a:lnTo>
                        <a:pt x="66690" y="85719"/>
                      </a:lnTo>
                      <a:lnTo>
                        <a:pt x="66690" y="162369"/>
                      </a:lnTo>
                      <a:cubicBezTo>
                        <a:pt x="66690" y="195892"/>
                        <a:pt x="79051" y="208697"/>
                        <a:pt x="110973" y="208697"/>
                      </a:cubicBezTo>
                      <a:lnTo>
                        <a:pt x="122177" y="208697"/>
                      </a:lnTo>
                      <a:lnTo>
                        <a:pt x="122177" y="243376"/>
                      </a:lnTo>
                      <a:lnTo>
                        <a:pt x="110973" y="243376"/>
                      </a:lnTo>
                      <a:cubicBezTo>
                        <a:pt x="55486" y="243376"/>
                        <a:pt x="29522" y="217855"/>
                        <a:pt x="29522" y="162369"/>
                      </a:cubicBezTo>
                      <a:lnTo>
                        <a:pt x="29522" y="85719"/>
                      </a:lnTo>
                      <a:lnTo>
                        <a:pt x="0" y="85719"/>
                      </a:lnTo>
                      <a:lnTo>
                        <a:pt x="0" y="51841"/>
                      </a:lnTo>
                      <a:lnTo>
                        <a:pt x="29522" y="51841"/>
                      </a:lnTo>
                      <a:lnTo>
                        <a:pt x="29522" y="0"/>
                      </a:ln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DAC17CA0-5C5C-664F-F485-ED1475502043}"/>
                    </a:ext>
                  </a:extLst>
                </p:cNvPr>
                <p:cNvSpPr/>
                <p:nvPr/>
              </p:nvSpPr>
              <p:spPr>
                <a:xfrm>
                  <a:off x="8121980" y="4163907"/>
                  <a:ext cx="49083" cy="277787"/>
                </a:xfrm>
                <a:custGeom>
                  <a:avLst/>
                  <a:gdLst>
                    <a:gd name="connsiteX0" fmla="*/ 24720 w 49083"/>
                    <a:gd name="connsiteY0" fmla="*/ 0 h 277787"/>
                    <a:gd name="connsiteX1" fmla="*/ 49084 w 49083"/>
                    <a:gd name="connsiteY1" fmla="*/ 24720 h 277787"/>
                    <a:gd name="connsiteX2" fmla="*/ 24720 w 49083"/>
                    <a:gd name="connsiteY2" fmla="*/ 48640 h 277787"/>
                    <a:gd name="connsiteX3" fmla="*/ 0 w 49083"/>
                    <a:gd name="connsiteY3" fmla="*/ 24720 h 277787"/>
                    <a:gd name="connsiteX4" fmla="*/ 24720 w 49083"/>
                    <a:gd name="connsiteY4" fmla="*/ 0 h 277787"/>
                    <a:gd name="connsiteX5" fmla="*/ 5958 w 49083"/>
                    <a:gd name="connsiteY5" fmla="*/ 86253 h 277787"/>
                    <a:gd name="connsiteX6" fmla="*/ 42682 w 49083"/>
                    <a:gd name="connsiteY6" fmla="*/ 86253 h 277787"/>
                    <a:gd name="connsiteX7" fmla="*/ 42682 w 49083"/>
                    <a:gd name="connsiteY7" fmla="*/ 277788 h 277787"/>
                    <a:gd name="connsiteX8" fmla="*/ 5958 w 49083"/>
                    <a:gd name="connsiteY8" fmla="*/ 277788 h 277787"/>
                    <a:gd name="connsiteX9" fmla="*/ 5958 w 49083"/>
                    <a:gd name="connsiteY9" fmla="*/ 86253 h 277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9083" h="277787">
                      <a:moveTo>
                        <a:pt x="24720" y="0"/>
                      </a:moveTo>
                      <a:cubicBezTo>
                        <a:pt x="39481" y="0"/>
                        <a:pt x="49084" y="9603"/>
                        <a:pt x="49084" y="24720"/>
                      </a:cubicBezTo>
                      <a:cubicBezTo>
                        <a:pt x="49084" y="39125"/>
                        <a:pt x="39481" y="48640"/>
                        <a:pt x="24720" y="48640"/>
                      </a:cubicBezTo>
                      <a:cubicBezTo>
                        <a:pt x="9959" y="48640"/>
                        <a:pt x="0" y="39036"/>
                        <a:pt x="0" y="24720"/>
                      </a:cubicBezTo>
                      <a:cubicBezTo>
                        <a:pt x="0" y="9514"/>
                        <a:pt x="9603" y="0"/>
                        <a:pt x="24720" y="0"/>
                      </a:cubicBezTo>
                      <a:close/>
                      <a:moveTo>
                        <a:pt x="5958" y="86253"/>
                      </a:moveTo>
                      <a:lnTo>
                        <a:pt x="42682" y="86253"/>
                      </a:lnTo>
                      <a:lnTo>
                        <a:pt x="42682" y="277788"/>
                      </a:lnTo>
                      <a:lnTo>
                        <a:pt x="5958" y="277788"/>
                      </a:lnTo>
                      <a:lnTo>
                        <a:pt x="5958" y="86253"/>
                      </a:ln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8A0150B1-3AEA-7258-37D5-B7D015A8C1A3}"/>
                    </a:ext>
                  </a:extLst>
                </p:cNvPr>
                <p:cNvSpPr/>
                <p:nvPr/>
              </p:nvSpPr>
              <p:spPr>
                <a:xfrm>
                  <a:off x="8197384" y="4246158"/>
                  <a:ext cx="202294" cy="199537"/>
                </a:xfrm>
                <a:custGeom>
                  <a:avLst/>
                  <a:gdLst>
                    <a:gd name="connsiteX0" fmla="*/ 100925 w 202294"/>
                    <a:gd name="connsiteY0" fmla="*/ 0 h 199537"/>
                    <a:gd name="connsiteX1" fmla="*/ 202294 w 202294"/>
                    <a:gd name="connsiteY1" fmla="*/ 99769 h 199537"/>
                    <a:gd name="connsiteX2" fmla="*/ 100925 w 202294"/>
                    <a:gd name="connsiteY2" fmla="*/ 199538 h 199537"/>
                    <a:gd name="connsiteX3" fmla="*/ 0 w 202294"/>
                    <a:gd name="connsiteY3" fmla="*/ 99769 h 199537"/>
                    <a:gd name="connsiteX4" fmla="*/ 100925 w 202294"/>
                    <a:gd name="connsiteY4" fmla="*/ 0 h 199537"/>
                    <a:gd name="connsiteX5" fmla="*/ 100925 w 202294"/>
                    <a:gd name="connsiteY5" fmla="*/ 164770 h 199537"/>
                    <a:gd name="connsiteX6" fmla="*/ 165215 w 202294"/>
                    <a:gd name="connsiteY6" fmla="*/ 99680 h 199537"/>
                    <a:gd name="connsiteX7" fmla="*/ 100925 w 202294"/>
                    <a:gd name="connsiteY7" fmla="*/ 34679 h 199537"/>
                    <a:gd name="connsiteX8" fmla="*/ 36724 w 202294"/>
                    <a:gd name="connsiteY8" fmla="*/ 99680 h 199537"/>
                    <a:gd name="connsiteX9" fmla="*/ 100925 w 202294"/>
                    <a:gd name="connsiteY9" fmla="*/ 164770 h 199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2294" h="199537">
                      <a:moveTo>
                        <a:pt x="100925" y="0"/>
                      </a:moveTo>
                      <a:cubicBezTo>
                        <a:pt x="160769" y="0"/>
                        <a:pt x="202294" y="41081"/>
                        <a:pt x="202294" y="99769"/>
                      </a:cubicBezTo>
                      <a:cubicBezTo>
                        <a:pt x="202294" y="158456"/>
                        <a:pt x="159168" y="199538"/>
                        <a:pt x="100925" y="199538"/>
                      </a:cubicBezTo>
                      <a:cubicBezTo>
                        <a:pt x="42682" y="199538"/>
                        <a:pt x="0" y="158812"/>
                        <a:pt x="0" y="99769"/>
                      </a:cubicBezTo>
                      <a:cubicBezTo>
                        <a:pt x="0" y="40726"/>
                        <a:pt x="41526" y="0"/>
                        <a:pt x="100925" y="0"/>
                      </a:cubicBezTo>
                      <a:close/>
                      <a:moveTo>
                        <a:pt x="100925" y="164770"/>
                      </a:moveTo>
                      <a:cubicBezTo>
                        <a:pt x="138449" y="164770"/>
                        <a:pt x="165215" y="138005"/>
                        <a:pt x="165215" y="99680"/>
                      </a:cubicBezTo>
                      <a:cubicBezTo>
                        <a:pt x="165215" y="61355"/>
                        <a:pt x="139249" y="34679"/>
                        <a:pt x="100925" y="34679"/>
                      </a:cubicBezTo>
                      <a:cubicBezTo>
                        <a:pt x="62600" y="34679"/>
                        <a:pt x="36724" y="60644"/>
                        <a:pt x="36724" y="99680"/>
                      </a:cubicBezTo>
                      <a:cubicBezTo>
                        <a:pt x="36724" y="138716"/>
                        <a:pt x="62689" y="164770"/>
                        <a:pt x="100925" y="164770"/>
                      </a:cubicBez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985FD687-3219-ECFD-293D-92C5531D1456}"/>
                    </a:ext>
                  </a:extLst>
                </p:cNvPr>
                <p:cNvSpPr/>
                <p:nvPr/>
              </p:nvSpPr>
              <p:spPr>
                <a:xfrm>
                  <a:off x="8432312" y="4246158"/>
                  <a:ext cx="175618" cy="195536"/>
                </a:xfrm>
                <a:custGeom>
                  <a:avLst/>
                  <a:gdLst>
                    <a:gd name="connsiteX0" fmla="*/ 175618 w 175618"/>
                    <a:gd name="connsiteY0" fmla="*/ 81807 h 195536"/>
                    <a:gd name="connsiteX1" fmla="*/ 175618 w 175618"/>
                    <a:gd name="connsiteY1" fmla="*/ 195536 h 195536"/>
                    <a:gd name="connsiteX2" fmla="*/ 138894 w 175618"/>
                    <a:gd name="connsiteY2" fmla="*/ 195536 h 195536"/>
                    <a:gd name="connsiteX3" fmla="*/ 138894 w 175618"/>
                    <a:gd name="connsiteY3" fmla="*/ 87765 h 195536"/>
                    <a:gd name="connsiteX4" fmla="*/ 89365 w 175618"/>
                    <a:gd name="connsiteY4" fmla="*/ 33523 h 195536"/>
                    <a:gd name="connsiteX5" fmla="*/ 36724 w 175618"/>
                    <a:gd name="connsiteY5" fmla="*/ 90165 h 195536"/>
                    <a:gd name="connsiteX6" fmla="*/ 36724 w 175618"/>
                    <a:gd name="connsiteY6" fmla="*/ 195536 h 195536"/>
                    <a:gd name="connsiteX7" fmla="*/ 0 w 175618"/>
                    <a:gd name="connsiteY7" fmla="*/ 195536 h 195536"/>
                    <a:gd name="connsiteX8" fmla="*/ 0 w 175618"/>
                    <a:gd name="connsiteY8" fmla="*/ 4001 h 195536"/>
                    <a:gd name="connsiteX9" fmla="*/ 36724 w 175618"/>
                    <a:gd name="connsiteY9" fmla="*/ 4001 h 195536"/>
                    <a:gd name="connsiteX10" fmla="*/ 36724 w 175618"/>
                    <a:gd name="connsiteY10" fmla="*/ 39925 h 195536"/>
                    <a:gd name="connsiteX11" fmla="*/ 102170 w 175618"/>
                    <a:gd name="connsiteY11" fmla="*/ 0 h 195536"/>
                    <a:gd name="connsiteX12" fmla="*/ 175618 w 175618"/>
                    <a:gd name="connsiteY12" fmla="*/ 81807 h 195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5618" h="195536">
                      <a:moveTo>
                        <a:pt x="175618" y="81807"/>
                      </a:moveTo>
                      <a:lnTo>
                        <a:pt x="175618" y="195536"/>
                      </a:lnTo>
                      <a:lnTo>
                        <a:pt x="138894" y="195536"/>
                      </a:lnTo>
                      <a:lnTo>
                        <a:pt x="138894" y="87765"/>
                      </a:lnTo>
                      <a:cubicBezTo>
                        <a:pt x="138894" y="53886"/>
                        <a:pt x="120132" y="33523"/>
                        <a:pt x="89365" y="33523"/>
                      </a:cubicBezTo>
                      <a:cubicBezTo>
                        <a:pt x="57087" y="33523"/>
                        <a:pt x="36724" y="55042"/>
                        <a:pt x="36724" y="90165"/>
                      </a:cubicBezTo>
                      <a:lnTo>
                        <a:pt x="36724" y="195536"/>
                      </a:lnTo>
                      <a:lnTo>
                        <a:pt x="0" y="195536"/>
                      </a:lnTo>
                      <a:lnTo>
                        <a:pt x="0" y="4001"/>
                      </a:lnTo>
                      <a:lnTo>
                        <a:pt x="36724" y="4001"/>
                      </a:lnTo>
                      <a:lnTo>
                        <a:pt x="36724" y="39925"/>
                      </a:lnTo>
                      <a:cubicBezTo>
                        <a:pt x="48284" y="14761"/>
                        <a:pt x="71047" y="0"/>
                        <a:pt x="102170" y="0"/>
                      </a:cubicBezTo>
                      <a:cubicBezTo>
                        <a:pt x="147698" y="0"/>
                        <a:pt x="175618" y="30766"/>
                        <a:pt x="175618" y="81807"/>
                      </a:cubicBez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" name="Graphic 2">
                <a:extLst>
                  <a:ext uri="{FF2B5EF4-FFF2-40B4-BE49-F238E27FC236}">
                    <a16:creationId xmlns:a16="http://schemas.microsoft.com/office/drawing/2014/main" id="{EC7FB7CB-410F-108C-E60E-75F117C2379E}"/>
                  </a:ext>
                </a:extLst>
              </p:cNvPr>
              <p:cNvGrpSpPr/>
              <p:nvPr/>
            </p:nvGrpSpPr>
            <p:grpSpPr>
              <a:xfrm>
                <a:off x="3351213" y="2407548"/>
                <a:ext cx="5486310" cy="1755647"/>
                <a:chOff x="3351213" y="2407548"/>
                <a:chExt cx="5486310" cy="1755647"/>
              </a:xfrm>
              <a:grpFill/>
            </p:grpSpPr>
            <p:sp>
              <p:nvSpPr>
                <p:cNvPr id="5" name="Freeform: Shape 4">
                  <a:extLst>
                    <a:ext uri="{FF2B5EF4-FFF2-40B4-BE49-F238E27FC236}">
                      <a16:creationId xmlns:a16="http://schemas.microsoft.com/office/drawing/2014/main" id="{B5CBC0B5-BB7B-B84E-B8A0-88AD7B3F5E1C}"/>
                    </a:ext>
                  </a:extLst>
                </p:cNvPr>
                <p:cNvSpPr/>
                <p:nvPr/>
              </p:nvSpPr>
              <p:spPr>
                <a:xfrm>
                  <a:off x="3351213" y="2407548"/>
                  <a:ext cx="1755648" cy="1755647"/>
                </a:xfrm>
                <a:custGeom>
                  <a:avLst/>
                  <a:gdLst>
                    <a:gd name="connsiteX0" fmla="*/ 877824 w 1755648"/>
                    <a:gd name="connsiteY0" fmla="*/ 0 h 1755647"/>
                    <a:gd name="connsiteX1" fmla="*/ 0 w 1755648"/>
                    <a:gd name="connsiteY1" fmla="*/ 877824 h 1755647"/>
                    <a:gd name="connsiteX2" fmla="*/ 877824 w 1755648"/>
                    <a:gd name="connsiteY2" fmla="*/ 1755648 h 1755647"/>
                    <a:gd name="connsiteX3" fmla="*/ 1755648 w 1755648"/>
                    <a:gd name="connsiteY3" fmla="*/ 877824 h 1755647"/>
                    <a:gd name="connsiteX4" fmla="*/ 877824 w 1755648"/>
                    <a:gd name="connsiteY4" fmla="*/ 0 h 1755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5648" h="1755647">
                      <a:moveTo>
                        <a:pt x="877824" y="0"/>
                      </a:moveTo>
                      <a:cubicBezTo>
                        <a:pt x="393029" y="0"/>
                        <a:pt x="0" y="393029"/>
                        <a:pt x="0" y="877824"/>
                      </a:cubicBezTo>
                      <a:cubicBezTo>
                        <a:pt x="0" y="1362619"/>
                        <a:pt x="393029" y="1755648"/>
                        <a:pt x="877824" y="1755648"/>
                      </a:cubicBezTo>
                      <a:cubicBezTo>
                        <a:pt x="1362619" y="1755648"/>
                        <a:pt x="1755648" y="1362619"/>
                        <a:pt x="1755648" y="877824"/>
                      </a:cubicBezTo>
                      <a:cubicBezTo>
                        <a:pt x="1755648" y="393029"/>
                        <a:pt x="1362708" y="0"/>
                        <a:pt x="877824" y="0"/>
                      </a:cubicBez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" name="Freeform: Shape 5">
                  <a:extLst>
                    <a:ext uri="{FF2B5EF4-FFF2-40B4-BE49-F238E27FC236}">
                      <a16:creationId xmlns:a16="http://schemas.microsoft.com/office/drawing/2014/main" id="{4CDB8667-F196-CC32-67FD-B58007972AC6}"/>
                    </a:ext>
                  </a:extLst>
                </p:cNvPr>
                <p:cNvSpPr/>
                <p:nvPr/>
              </p:nvSpPr>
              <p:spPr>
                <a:xfrm>
                  <a:off x="5312356" y="3395277"/>
                  <a:ext cx="411702" cy="429397"/>
                </a:xfrm>
                <a:custGeom>
                  <a:avLst/>
                  <a:gdLst>
                    <a:gd name="connsiteX0" fmla="*/ 356394 w 411702"/>
                    <a:gd name="connsiteY0" fmla="*/ 0 h 429397"/>
                    <a:gd name="connsiteX1" fmla="*/ 356394 w 411702"/>
                    <a:gd name="connsiteY1" fmla="*/ 0 h 429397"/>
                    <a:gd name="connsiteX2" fmla="*/ 352214 w 411702"/>
                    <a:gd name="connsiteY2" fmla="*/ 0 h 429397"/>
                    <a:gd name="connsiteX3" fmla="*/ 349814 w 411702"/>
                    <a:gd name="connsiteY3" fmla="*/ 3557 h 429397"/>
                    <a:gd name="connsiteX4" fmla="*/ 205851 w 411702"/>
                    <a:gd name="connsiteY4" fmla="*/ 219189 h 429397"/>
                    <a:gd name="connsiteX5" fmla="*/ 61800 w 411702"/>
                    <a:gd name="connsiteY5" fmla="*/ 3557 h 429397"/>
                    <a:gd name="connsiteX6" fmla="*/ 59488 w 411702"/>
                    <a:gd name="connsiteY6" fmla="*/ 0 h 429397"/>
                    <a:gd name="connsiteX7" fmla="*/ 55220 w 411702"/>
                    <a:gd name="connsiteY7" fmla="*/ 0 h 429397"/>
                    <a:gd name="connsiteX8" fmla="*/ 7914 w 411702"/>
                    <a:gd name="connsiteY8" fmla="*/ 0 h 429397"/>
                    <a:gd name="connsiteX9" fmla="*/ 0 w 411702"/>
                    <a:gd name="connsiteY9" fmla="*/ 0 h 429397"/>
                    <a:gd name="connsiteX10" fmla="*/ 0 w 411702"/>
                    <a:gd name="connsiteY10" fmla="*/ 8003 h 429397"/>
                    <a:gd name="connsiteX11" fmla="*/ 0 w 411702"/>
                    <a:gd name="connsiteY11" fmla="*/ 421395 h 429397"/>
                    <a:gd name="connsiteX12" fmla="*/ 0 w 411702"/>
                    <a:gd name="connsiteY12" fmla="*/ 429397 h 429397"/>
                    <a:gd name="connsiteX13" fmla="*/ 7914 w 411702"/>
                    <a:gd name="connsiteY13" fmla="*/ 429397 h 429397"/>
                    <a:gd name="connsiteX14" fmla="*/ 53441 w 411702"/>
                    <a:gd name="connsiteY14" fmla="*/ 429397 h 429397"/>
                    <a:gd name="connsiteX15" fmla="*/ 61444 w 411702"/>
                    <a:gd name="connsiteY15" fmla="*/ 429397 h 429397"/>
                    <a:gd name="connsiteX16" fmla="*/ 61444 w 411702"/>
                    <a:gd name="connsiteY16" fmla="*/ 421395 h 429397"/>
                    <a:gd name="connsiteX17" fmla="*/ 61444 w 411702"/>
                    <a:gd name="connsiteY17" fmla="*/ 113018 h 429397"/>
                    <a:gd name="connsiteX18" fmla="*/ 197404 w 411702"/>
                    <a:gd name="connsiteY18" fmla="*/ 312556 h 429397"/>
                    <a:gd name="connsiteX19" fmla="*/ 199805 w 411702"/>
                    <a:gd name="connsiteY19" fmla="*/ 316024 h 429397"/>
                    <a:gd name="connsiteX20" fmla="*/ 204073 w 411702"/>
                    <a:gd name="connsiteY20" fmla="*/ 316024 h 429397"/>
                    <a:gd name="connsiteX21" fmla="*/ 206474 w 411702"/>
                    <a:gd name="connsiteY21" fmla="*/ 316024 h 429397"/>
                    <a:gd name="connsiteX22" fmla="*/ 210653 w 411702"/>
                    <a:gd name="connsiteY22" fmla="*/ 316024 h 429397"/>
                    <a:gd name="connsiteX23" fmla="*/ 213054 w 411702"/>
                    <a:gd name="connsiteY23" fmla="*/ 312556 h 429397"/>
                    <a:gd name="connsiteX24" fmla="*/ 349013 w 411702"/>
                    <a:gd name="connsiteY24" fmla="*/ 112573 h 429397"/>
                    <a:gd name="connsiteX25" fmla="*/ 349013 w 411702"/>
                    <a:gd name="connsiteY25" fmla="*/ 421483 h 429397"/>
                    <a:gd name="connsiteX26" fmla="*/ 349013 w 411702"/>
                    <a:gd name="connsiteY26" fmla="*/ 429397 h 429397"/>
                    <a:gd name="connsiteX27" fmla="*/ 357016 w 411702"/>
                    <a:gd name="connsiteY27" fmla="*/ 429397 h 429397"/>
                    <a:gd name="connsiteX28" fmla="*/ 403700 w 411702"/>
                    <a:gd name="connsiteY28" fmla="*/ 429397 h 429397"/>
                    <a:gd name="connsiteX29" fmla="*/ 411702 w 411702"/>
                    <a:gd name="connsiteY29" fmla="*/ 429397 h 429397"/>
                    <a:gd name="connsiteX30" fmla="*/ 411702 w 411702"/>
                    <a:gd name="connsiteY30" fmla="*/ 421483 h 429397"/>
                    <a:gd name="connsiteX31" fmla="*/ 411702 w 411702"/>
                    <a:gd name="connsiteY31" fmla="*/ 8003 h 429397"/>
                    <a:gd name="connsiteX32" fmla="*/ 411702 w 411702"/>
                    <a:gd name="connsiteY32" fmla="*/ 0 h 429397"/>
                    <a:gd name="connsiteX33" fmla="*/ 403700 w 411702"/>
                    <a:gd name="connsiteY33" fmla="*/ 0 h 429397"/>
                    <a:gd name="connsiteX34" fmla="*/ 356394 w 411702"/>
                    <a:gd name="connsiteY34" fmla="*/ 0 h 4293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411702" h="429397">
                      <a:moveTo>
                        <a:pt x="356394" y="0"/>
                      </a:moveTo>
                      <a:lnTo>
                        <a:pt x="356394" y="0"/>
                      </a:lnTo>
                      <a:lnTo>
                        <a:pt x="352214" y="0"/>
                      </a:lnTo>
                      <a:lnTo>
                        <a:pt x="349814" y="3557"/>
                      </a:lnTo>
                      <a:lnTo>
                        <a:pt x="205851" y="219189"/>
                      </a:lnTo>
                      <a:lnTo>
                        <a:pt x="61800" y="3557"/>
                      </a:lnTo>
                      <a:lnTo>
                        <a:pt x="59488" y="0"/>
                      </a:lnTo>
                      <a:lnTo>
                        <a:pt x="55220" y="0"/>
                      </a:lnTo>
                      <a:lnTo>
                        <a:pt x="7914" y="0"/>
                      </a:lnTo>
                      <a:lnTo>
                        <a:pt x="0" y="0"/>
                      </a:lnTo>
                      <a:lnTo>
                        <a:pt x="0" y="8003"/>
                      </a:lnTo>
                      <a:lnTo>
                        <a:pt x="0" y="421395"/>
                      </a:lnTo>
                      <a:lnTo>
                        <a:pt x="0" y="429397"/>
                      </a:lnTo>
                      <a:lnTo>
                        <a:pt x="7914" y="429397"/>
                      </a:lnTo>
                      <a:lnTo>
                        <a:pt x="53441" y="429397"/>
                      </a:lnTo>
                      <a:lnTo>
                        <a:pt x="61444" y="429397"/>
                      </a:lnTo>
                      <a:lnTo>
                        <a:pt x="61444" y="421395"/>
                      </a:lnTo>
                      <a:lnTo>
                        <a:pt x="61444" y="113018"/>
                      </a:lnTo>
                      <a:lnTo>
                        <a:pt x="197404" y="312556"/>
                      </a:lnTo>
                      <a:lnTo>
                        <a:pt x="199805" y="316024"/>
                      </a:lnTo>
                      <a:lnTo>
                        <a:pt x="204073" y="316024"/>
                      </a:lnTo>
                      <a:lnTo>
                        <a:pt x="206474" y="316024"/>
                      </a:lnTo>
                      <a:lnTo>
                        <a:pt x="210653" y="316024"/>
                      </a:lnTo>
                      <a:lnTo>
                        <a:pt x="213054" y="312556"/>
                      </a:lnTo>
                      <a:lnTo>
                        <a:pt x="349013" y="112573"/>
                      </a:lnTo>
                      <a:lnTo>
                        <a:pt x="349013" y="421483"/>
                      </a:lnTo>
                      <a:lnTo>
                        <a:pt x="349013" y="429397"/>
                      </a:lnTo>
                      <a:lnTo>
                        <a:pt x="357016" y="429397"/>
                      </a:lnTo>
                      <a:lnTo>
                        <a:pt x="403700" y="429397"/>
                      </a:lnTo>
                      <a:lnTo>
                        <a:pt x="411702" y="429397"/>
                      </a:lnTo>
                      <a:lnTo>
                        <a:pt x="411702" y="421483"/>
                      </a:lnTo>
                      <a:lnTo>
                        <a:pt x="411702" y="8003"/>
                      </a:lnTo>
                      <a:lnTo>
                        <a:pt x="411702" y="0"/>
                      </a:lnTo>
                      <a:lnTo>
                        <a:pt x="403700" y="0"/>
                      </a:lnTo>
                      <a:lnTo>
                        <a:pt x="356394" y="0"/>
                      </a:ln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" name="Freeform: Shape 7">
                  <a:extLst>
                    <a:ext uri="{FF2B5EF4-FFF2-40B4-BE49-F238E27FC236}">
                      <a16:creationId xmlns:a16="http://schemas.microsoft.com/office/drawing/2014/main" id="{B123C20D-5B1A-BAF2-ADBE-1787CA6253F2}"/>
                    </a:ext>
                  </a:extLst>
                </p:cNvPr>
                <p:cNvSpPr/>
                <p:nvPr/>
              </p:nvSpPr>
              <p:spPr>
                <a:xfrm>
                  <a:off x="6158791" y="3395277"/>
                  <a:ext cx="340921" cy="429397"/>
                </a:xfrm>
                <a:custGeom>
                  <a:avLst/>
                  <a:gdLst>
                    <a:gd name="connsiteX0" fmla="*/ 7914 w 340921"/>
                    <a:gd name="connsiteY0" fmla="*/ 0 h 429397"/>
                    <a:gd name="connsiteX1" fmla="*/ 0 w 340921"/>
                    <a:gd name="connsiteY1" fmla="*/ 0 h 429397"/>
                    <a:gd name="connsiteX2" fmla="*/ 0 w 340921"/>
                    <a:gd name="connsiteY2" fmla="*/ 8003 h 429397"/>
                    <a:gd name="connsiteX3" fmla="*/ 0 w 340921"/>
                    <a:gd name="connsiteY3" fmla="*/ 51040 h 429397"/>
                    <a:gd name="connsiteX4" fmla="*/ 0 w 340921"/>
                    <a:gd name="connsiteY4" fmla="*/ 59132 h 429397"/>
                    <a:gd name="connsiteX5" fmla="*/ 7914 w 340921"/>
                    <a:gd name="connsiteY5" fmla="*/ 59132 h 429397"/>
                    <a:gd name="connsiteX6" fmla="*/ 138716 w 340921"/>
                    <a:gd name="connsiteY6" fmla="*/ 59132 h 429397"/>
                    <a:gd name="connsiteX7" fmla="*/ 138716 w 340921"/>
                    <a:gd name="connsiteY7" fmla="*/ 421395 h 429397"/>
                    <a:gd name="connsiteX8" fmla="*/ 138716 w 340921"/>
                    <a:gd name="connsiteY8" fmla="*/ 429397 h 429397"/>
                    <a:gd name="connsiteX9" fmla="*/ 146719 w 340921"/>
                    <a:gd name="connsiteY9" fmla="*/ 429397 h 429397"/>
                    <a:gd name="connsiteX10" fmla="*/ 194114 w 340921"/>
                    <a:gd name="connsiteY10" fmla="*/ 429397 h 429397"/>
                    <a:gd name="connsiteX11" fmla="*/ 202117 w 340921"/>
                    <a:gd name="connsiteY11" fmla="*/ 429397 h 429397"/>
                    <a:gd name="connsiteX12" fmla="*/ 202117 w 340921"/>
                    <a:gd name="connsiteY12" fmla="*/ 421395 h 429397"/>
                    <a:gd name="connsiteX13" fmla="*/ 202117 w 340921"/>
                    <a:gd name="connsiteY13" fmla="*/ 59132 h 429397"/>
                    <a:gd name="connsiteX14" fmla="*/ 332919 w 340921"/>
                    <a:gd name="connsiteY14" fmla="*/ 59132 h 429397"/>
                    <a:gd name="connsiteX15" fmla="*/ 340922 w 340921"/>
                    <a:gd name="connsiteY15" fmla="*/ 59132 h 429397"/>
                    <a:gd name="connsiteX16" fmla="*/ 340922 w 340921"/>
                    <a:gd name="connsiteY16" fmla="*/ 51040 h 429397"/>
                    <a:gd name="connsiteX17" fmla="*/ 340922 w 340921"/>
                    <a:gd name="connsiteY17" fmla="*/ 8003 h 429397"/>
                    <a:gd name="connsiteX18" fmla="*/ 340922 w 340921"/>
                    <a:gd name="connsiteY18" fmla="*/ 0 h 429397"/>
                    <a:gd name="connsiteX19" fmla="*/ 332919 w 340921"/>
                    <a:gd name="connsiteY19" fmla="*/ 0 h 429397"/>
                    <a:gd name="connsiteX20" fmla="*/ 7914 w 340921"/>
                    <a:gd name="connsiteY20" fmla="*/ 0 h 4293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40921" h="429397">
                      <a:moveTo>
                        <a:pt x="7914" y="0"/>
                      </a:moveTo>
                      <a:lnTo>
                        <a:pt x="0" y="0"/>
                      </a:lnTo>
                      <a:lnTo>
                        <a:pt x="0" y="8003"/>
                      </a:lnTo>
                      <a:lnTo>
                        <a:pt x="0" y="51040"/>
                      </a:lnTo>
                      <a:lnTo>
                        <a:pt x="0" y="59132"/>
                      </a:lnTo>
                      <a:lnTo>
                        <a:pt x="7914" y="59132"/>
                      </a:lnTo>
                      <a:lnTo>
                        <a:pt x="138716" y="59132"/>
                      </a:lnTo>
                      <a:lnTo>
                        <a:pt x="138716" y="421395"/>
                      </a:lnTo>
                      <a:lnTo>
                        <a:pt x="138716" y="429397"/>
                      </a:lnTo>
                      <a:lnTo>
                        <a:pt x="146719" y="429397"/>
                      </a:lnTo>
                      <a:lnTo>
                        <a:pt x="194114" y="429397"/>
                      </a:lnTo>
                      <a:lnTo>
                        <a:pt x="202117" y="429397"/>
                      </a:lnTo>
                      <a:lnTo>
                        <a:pt x="202117" y="421395"/>
                      </a:lnTo>
                      <a:lnTo>
                        <a:pt x="202117" y="59132"/>
                      </a:lnTo>
                      <a:lnTo>
                        <a:pt x="332919" y="59132"/>
                      </a:lnTo>
                      <a:lnTo>
                        <a:pt x="340922" y="59132"/>
                      </a:lnTo>
                      <a:lnTo>
                        <a:pt x="340922" y="51040"/>
                      </a:lnTo>
                      <a:lnTo>
                        <a:pt x="340922" y="8003"/>
                      </a:lnTo>
                      <a:lnTo>
                        <a:pt x="340922" y="0"/>
                      </a:lnTo>
                      <a:lnTo>
                        <a:pt x="332919" y="0"/>
                      </a:lnTo>
                      <a:lnTo>
                        <a:pt x="7914" y="0"/>
                      </a:ln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" name="Freeform: Shape 8">
                  <a:extLst>
                    <a:ext uri="{FF2B5EF4-FFF2-40B4-BE49-F238E27FC236}">
                      <a16:creationId xmlns:a16="http://schemas.microsoft.com/office/drawing/2014/main" id="{9127E0E4-BB61-B825-0706-1D36D6AC2922}"/>
                    </a:ext>
                  </a:extLst>
                </p:cNvPr>
                <p:cNvSpPr/>
                <p:nvPr/>
              </p:nvSpPr>
              <p:spPr>
                <a:xfrm>
                  <a:off x="5780523" y="3392254"/>
                  <a:ext cx="445314" cy="432420"/>
                </a:xfrm>
                <a:custGeom>
                  <a:avLst/>
                  <a:gdLst>
                    <a:gd name="connsiteX0" fmla="*/ 251823 w 445314"/>
                    <a:gd name="connsiteY0" fmla="*/ 4713 h 432420"/>
                    <a:gd name="connsiteX1" fmla="*/ 249689 w 445314"/>
                    <a:gd name="connsiteY1" fmla="*/ 0 h 432420"/>
                    <a:gd name="connsiteX2" fmla="*/ 195625 w 445314"/>
                    <a:gd name="connsiteY2" fmla="*/ 0 h 432420"/>
                    <a:gd name="connsiteX3" fmla="*/ 193491 w 445314"/>
                    <a:gd name="connsiteY3" fmla="*/ 4713 h 432420"/>
                    <a:gd name="connsiteX4" fmla="*/ 5068 w 445314"/>
                    <a:gd name="connsiteY4" fmla="*/ 421128 h 432420"/>
                    <a:gd name="connsiteX5" fmla="*/ 0 w 445314"/>
                    <a:gd name="connsiteY5" fmla="*/ 432421 h 432420"/>
                    <a:gd name="connsiteX6" fmla="*/ 65356 w 445314"/>
                    <a:gd name="connsiteY6" fmla="*/ 432421 h 432420"/>
                    <a:gd name="connsiteX7" fmla="*/ 67491 w 445314"/>
                    <a:gd name="connsiteY7" fmla="*/ 427708 h 432420"/>
                    <a:gd name="connsiteX8" fmla="*/ 114352 w 445314"/>
                    <a:gd name="connsiteY8" fmla="*/ 323137 h 432420"/>
                    <a:gd name="connsiteX9" fmla="*/ 329095 w 445314"/>
                    <a:gd name="connsiteY9" fmla="*/ 323137 h 432420"/>
                    <a:gd name="connsiteX10" fmla="*/ 375334 w 445314"/>
                    <a:gd name="connsiteY10" fmla="*/ 427619 h 432420"/>
                    <a:gd name="connsiteX11" fmla="*/ 377468 w 445314"/>
                    <a:gd name="connsiteY11" fmla="*/ 432332 h 432420"/>
                    <a:gd name="connsiteX12" fmla="*/ 445314 w 445314"/>
                    <a:gd name="connsiteY12" fmla="*/ 432332 h 432420"/>
                    <a:gd name="connsiteX13" fmla="*/ 440157 w 445314"/>
                    <a:gd name="connsiteY13" fmla="*/ 421039 h 432420"/>
                    <a:gd name="connsiteX14" fmla="*/ 251823 w 445314"/>
                    <a:gd name="connsiteY14" fmla="*/ 4624 h 432420"/>
                    <a:gd name="connsiteX15" fmla="*/ 139872 w 445314"/>
                    <a:gd name="connsiteY15" fmla="*/ 265250 h 432420"/>
                    <a:gd name="connsiteX16" fmla="*/ 221946 w 445314"/>
                    <a:gd name="connsiteY16" fmla="*/ 81985 h 432420"/>
                    <a:gd name="connsiteX17" fmla="*/ 303575 w 445314"/>
                    <a:gd name="connsiteY17" fmla="*/ 265250 h 432420"/>
                    <a:gd name="connsiteX18" fmla="*/ 139872 w 445314"/>
                    <a:gd name="connsiteY18" fmla="*/ 265250 h 432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45314" h="432420">
                      <a:moveTo>
                        <a:pt x="251823" y="4713"/>
                      </a:moveTo>
                      <a:lnTo>
                        <a:pt x="249689" y="0"/>
                      </a:lnTo>
                      <a:lnTo>
                        <a:pt x="195625" y="0"/>
                      </a:lnTo>
                      <a:lnTo>
                        <a:pt x="193491" y="4713"/>
                      </a:lnTo>
                      <a:lnTo>
                        <a:pt x="5068" y="421128"/>
                      </a:lnTo>
                      <a:lnTo>
                        <a:pt x="0" y="432421"/>
                      </a:lnTo>
                      <a:lnTo>
                        <a:pt x="65356" y="432421"/>
                      </a:lnTo>
                      <a:lnTo>
                        <a:pt x="67491" y="427708"/>
                      </a:lnTo>
                      <a:lnTo>
                        <a:pt x="114352" y="323137"/>
                      </a:lnTo>
                      <a:lnTo>
                        <a:pt x="329095" y="323137"/>
                      </a:lnTo>
                      <a:lnTo>
                        <a:pt x="375334" y="427619"/>
                      </a:lnTo>
                      <a:lnTo>
                        <a:pt x="377468" y="432332"/>
                      </a:lnTo>
                      <a:lnTo>
                        <a:pt x="445314" y="432332"/>
                      </a:lnTo>
                      <a:lnTo>
                        <a:pt x="440157" y="421039"/>
                      </a:lnTo>
                      <a:lnTo>
                        <a:pt x="251823" y="4624"/>
                      </a:lnTo>
                      <a:close/>
                      <a:moveTo>
                        <a:pt x="139872" y="265250"/>
                      </a:moveTo>
                      <a:lnTo>
                        <a:pt x="221946" y="81985"/>
                      </a:lnTo>
                      <a:lnTo>
                        <a:pt x="303575" y="265250"/>
                      </a:lnTo>
                      <a:lnTo>
                        <a:pt x="139872" y="265250"/>
                      </a:ln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0F2FBDA0-1FC3-1C02-46BE-1D05B8051F3E}"/>
                    </a:ext>
                  </a:extLst>
                </p:cNvPr>
                <p:cNvSpPr/>
                <p:nvPr/>
              </p:nvSpPr>
              <p:spPr>
                <a:xfrm>
                  <a:off x="6563380" y="3395277"/>
                  <a:ext cx="317802" cy="429486"/>
                </a:xfrm>
                <a:custGeom>
                  <a:avLst/>
                  <a:gdLst>
                    <a:gd name="connsiteX0" fmla="*/ 62689 w 317802"/>
                    <a:gd name="connsiteY0" fmla="*/ 370977 h 429486"/>
                    <a:gd name="connsiteX1" fmla="*/ 62689 w 317802"/>
                    <a:gd name="connsiteY1" fmla="*/ 370977 h 429486"/>
                    <a:gd name="connsiteX2" fmla="*/ 62689 w 317802"/>
                    <a:gd name="connsiteY2" fmla="*/ 242220 h 429486"/>
                    <a:gd name="connsiteX3" fmla="*/ 280278 w 317802"/>
                    <a:gd name="connsiteY3" fmla="*/ 242220 h 429486"/>
                    <a:gd name="connsiteX4" fmla="*/ 288281 w 317802"/>
                    <a:gd name="connsiteY4" fmla="*/ 242220 h 429486"/>
                    <a:gd name="connsiteX5" fmla="*/ 288281 w 317802"/>
                    <a:gd name="connsiteY5" fmla="*/ 234217 h 429486"/>
                    <a:gd name="connsiteX6" fmla="*/ 288281 w 317802"/>
                    <a:gd name="connsiteY6" fmla="*/ 191713 h 429486"/>
                    <a:gd name="connsiteX7" fmla="*/ 288281 w 317802"/>
                    <a:gd name="connsiteY7" fmla="*/ 183710 h 429486"/>
                    <a:gd name="connsiteX8" fmla="*/ 280278 w 317802"/>
                    <a:gd name="connsiteY8" fmla="*/ 183710 h 429486"/>
                    <a:gd name="connsiteX9" fmla="*/ 62689 w 317802"/>
                    <a:gd name="connsiteY9" fmla="*/ 183710 h 429486"/>
                    <a:gd name="connsiteX10" fmla="*/ 62689 w 317802"/>
                    <a:gd name="connsiteY10" fmla="*/ 58599 h 429486"/>
                    <a:gd name="connsiteX11" fmla="*/ 306865 w 317802"/>
                    <a:gd name="connsiteY11" fmla="*/ 58599 h 429486"/>
                    <a:gd name="connsiteX12" fmla="*/ 314868 w 317802"/>
                    <a:gd name="connsiteY12" fmla="*/ 58599 h 429486"/>
                    <a:gd name="connsiteX13" fmla="*/ 314868 w 317802"/>
                    <a:gd name="connsiteY13" fmla="*/ 50507 h 429486"/>
                    <a:gd name="connsiteX14" fmla="*/ 314868 w 317802"/>
                    <a:gd name="connsiteY14" fmla="*/ 8003 h 429486"/>
                    <a:gd name="connsiteX15" fmla="*/ 314868 w 317802"/>
                    <a:gd name="connsiteY15" fmla="*/ 0 h 429486"/>
                    <a:gd name="connsiteX16" fmla="*/ 306865 w 317802"/>
                    <a:gd name="connsiteY16" fmla="*/ 0 h 429486"/>
                    <a:gd name="connsiteX17" fmla="*/ 8003 w 317802"/>
                    <a:gd name="connsiteY17" fmla="*/ 0 h 429486"/>
                    <a:gd name="connsiteX18" fmla="*/ 0 w 317802"/>
                    <a:gd name="connsiteY18" fmla="*/ 0 h 429486"/>
                    <a:gd name="connsiteX19" fmla="*/ 0 w 317802"/>
                    <a:gd name="connsiteY19" fmla="*/ 8003 h 429486"/>
                    <a:gd name="connsiteX20" fmla="*/ 0 w 317802"/>
                    <a:gd name="connsiteY20" fmla="*/ 421483 h 429486"/>
                    <a:gd name="connsiteX21" fmla="*/ 0 w 317802"/>
                    <a:gd name="connsiteY21" fmla="*/ 429486 h 429486"/>
                    <a:gd name="connsiteX22" fmla="*/ 8003 w 317802"/>
                    <a:gd name="connsiteY22" fmla="*/ 429486 h 429486"/>
                    <a:gd name="connsiteX23" fmla="*/ 309888 w 317802"/>
                    <a:gd name="connsiteY23" fmla="*/ 429486 h 429486"/>
                    <a:gd name="connsiteX24" fmla="*/ 317802 w 317802"/>
                    <a:gd name="connsiteY24" fmla="*/ 429486 h 429486"/>
                    <a:gd name="connsiteX25" fmla="*/ 317802 w 317802"/>
                    <a:gd name="connsiteY25" fmla="*/ 421483 h 429486"/>
                    <a:gd name="connsiteX26" fmla="*/ 317802 w 317802"/>
                    <a:gd name="connsiteY26" fmla="*/ 378979 h 429486"/>
                    <a:gd name="connsiteX27" fmla="*/ 317802 w 317802"/>
                    <a:gd name="connsiteY27" fmla="*/ 370977 h 429486"/>
                    <a:gd name="connsiteX28" fmla="*/ 309888 w 317802"/>
                    <a:gd name="connsiteY28" fmla="*/ 370977 h 429486"/>
                    <a:gd name="connsiteX29" fmla="*/ 62689 w 317802"/>
                    <a:gd name="connsiteY29" fmla="*/ 370977 h 4294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317802" h="429486">
                      <a:moveTo>
                        <a:pt x="62689" y="370977"/>
                      </a:moveTo>
                      <a:lnTo>
                        <a:pt x="62689" y="370977"/>
                      </a:lnTo>
                      <a:lnTo>
                        <a:pt x="62689" y="242220"/>
                      </a:lnTo>
                      <a:lnTo>
                        <a:pt x="280278" y="242220"/>
                      </a:lnTo>
                      <a:lnTo>
                        <a:pt x="288281" y="242220"/>
                      </a:lnTo>
                      <a:lnTo>
                        <a:pt x="288281" y="234217"/>
                      </a:lnTo>
                      <a:lnTo>
                        <a:pt x="288281" y="191713"/>
                      </a:lnTo>
                      <a:lnTo>
                        <a:pt x="288281" y="183710"/>
                      </a:lnTo>
                      <a:lnTo>
                        <a:pt x="280278" y="183710"/>
                      </a:lnTo>
                      <a:lnTo>
                        <a:pt x="62689" y="183710"/>
                      </a:lnTo>
                      <a:lnTo>
                        <a:pt x="62689" y="58599"/>
                      </a:lnTo>
                      <a:lnTo>
                        <a:pt x="306865" y="58599"/>
                      </a:lnTo>
                      <a:lnTo>
                        <a:pt x="314868" y="58599"/>
                      </a:lnTo>
                      <a:lnTo>
                        <a:pt x="314868" y="50507"/>
                      </a:lnTo>
                      <a:lnTo>
                        <a:pt x="314868" y="8003"/>
                      </a:lnTo>
                      <a:lnTo>
                        <a:pt x="314868" y="0"/>
                      </a:lnTo>
                      <a:lnTo>
                        <a:pt x="306865" y="0"/>
                      </a:lnTo>
                      <a:lnTo>
                        <a:pt x="8003" y="0"/>
                      </a:lnTo>
                      <a:lnTo>
                        <a:pt x="0" y="0"/>
                      </a:lnTo>
                      <a:lnTo>
                        <a:pt x="0" y="8003"/>
                      </a:lnTo>
                      <a:lnTo>
                        <a:pt x="0" y="421483"/>
                      </a:lnTo>
                      <a:lnTo>
                        <a:pt x="0" y="429486"/>
                      </a:lnTo>
                      <a:lnTo>
                        <a:pt x="8003" y="429486"/>
                      </a:lnTo>
                      <a:lnTo>
                        <a:pt x="309888" y="429486"/>
                      </a:lnTo>
                      <a:lnTo>
                        <a:pt x="317802" y="429486"/>
                      </a:lnTo>
                      <a:lnTo>
                        <a:pt x="317802" y="421483"/>
                      </a:lnTo>
                      <a:lnTo>
                        <a:pt x="317802" y="378979"/>
                      </a:lnTo>
                      <a:lnTo>
                        <a:pt x="317802" y="370977"/>
                      </a:lnTo>
                      <a:lnTo>
                        <a:pt x="309888" y="370977"/>
                      </a:lnTo>
                      <a:lnTo>
                        <a:pt x="62689" y="370977"/>
                      </a:ln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673F2A9E-1194-8C0A-3950-23888C5C190C}"/>
                    </a:ext>
                  </a:extLst>
                </p:cNvPr>
                <p:cNvSpPr/>
                <p:nvPr/>
              </p:nvSpPr>
              <p:spPr>
                <a:xfrm>
                  <a:off x="8011274" y="3395277"/>
                  <a:ext cx="225769" cy="429397"/>
                </a:xfrm>
                <a:custGeom>
                  <a:avLst/>
                  <a:gdLst>
                    <a:gd name="connsiteX0" fmla="*/ 62600 w 225769"/>
                    <a:gd name="connsiteY0" fmla="*/ 370354 h 429397"/>
                    <a:gd name="connsiteX1" fmla="*/ 62600 w 225769"/>
                    <a:gd name="connsiteY1" fmla="*/ 8003 h 429397"/>
                    <a:gd name="connsiteX2" fmla="*/ 62600 w 225769"/>
                    <a:gd name="connsiteY2" fmla="*/ 0 h 429397"/>
                    <a:gd name="connsiteX3" fmla="*/ 54686 w 225769"/>
                    <a:gd name="connsiteY3" fmla="*/ 0 h 429397"/>
                    <a:gd name="connsiteX4" fmla="*/ 8003 w 225769"/>
                    <a:gd name="connsiteY4" fmla="*/ 0 h 429397"/>
                    <a:gd name="connsiteX5" fmla="*/ 0 w 225769"/>
                    <a:gd name="connsiteY5" fmla="*/ 0 h 429397"/>
                    <a:gd name="connsiteX6" fmla="*/ 0 w 225769"/>
                    <a:gd name="connsiteY6" fmla="*/ 8003 h 429397"/>
                    <a:gd name="connsiteX7" fmla="*/ 0 w 225769"/>
                    <a:gd name="connsiteY7" fmla="*/ 421395 h 429397"/>
                    <a:gd name="connsiteX8" fmla="*/ 0 w 225769"/>
                    <a:gd name="connsiteY8" fmla="*/ 429397 h 429397"/>
                    <a:gd name="connsiteX9" fmla="*/ 8003 w 225769"/>
                    <a:gd name="connsiteY9" fmla="*/ 429397 h 429397"/>
                    <a:gd name="connsiteX10" fmla="*/ 217766 w 225769"/>
                    <a:gd name="connsiteY10" fmla="*/ 429397 h 429397"/>
                    <a:gd name="connsiteX11" fmla="*/ 225769 w 225769"/>
                    <a:gd name="connsiteY11" fmla="*/ 429397 h 429397"/>
                    <a:gd name="connsiteX12" fmla="*/ 225769 w 225769"/>
                    <a:gd name="connsiteY12" fmla="*/ 421395 h 429397"/>
                    <a:gd name="connsiteX13" fmla="*/ 225769 w 225769"/>
                    <a:gd name="connsiteY13" fmla="*/ 378357 h 429397"/>
                    <a:gd name="connsiteX14" fmla="*/ 225769 w 225769"/>
                    <a:gd name="connsiteY14" fmla="*/ 370354 h 429397"/>
                    <a:gd name="connsiteX15" fmla="*/ 217766 w 225769"/>
                    <a:gd name="connsiteY15" fmla="*/ 370354 h 429397"/>
                    <a:gd name="connsiteX16" fmla="*/ 62600 w 225769"/>
                    <a:gd name="connsiteY16" fmla="*/ 370354 h 4293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25769" h="429397">
                      <a:moveTo>
                        <a:pt x="62600" y="370354"/>
                      </a:moveTo>
                      <a:lnTo>
                        <a:pt x="62600" y="8003"/>
                      </a:lnTo>
                      <a:lnTo>
                        <a:pt x="62600" y="0"/>
                      </a:lnTo>
                      <a:lnTo>
                        <a:pt x="54686" y="0"/>
                      </a:lnTo>
                      <a:lnTo>
                        <a:pt x="8003" y="0"/>
                      </a:lnTo>
                      <a:lnTo>
                        <a:pt x="0" y="0"/>
                      </a:lnTo>
                      <a:lnTo>
                        <a:pt x="0" y="8003"/>
                      </a:lnTo>
                      <a:lnTo>
                        <a:pt x="0" y="421395"/>
                      </a:lnTo>
                      <a:lnTo>
                        <a:pt x="0" y="429397"/>
                      </a:lnTo>
                      <a:lnTo>
                        <a:pt x="8003" y="429397"/>
                      </a:lnTo>
                      <a:lnTo>
                        <a:pt x="217766" y="429397"/>
                      </a:lnTo>
                      <a:lnTo>
                        <a:pt x="225769" y="429397"/>
                      </a:lnTo>
                      <a:lnTo>
                        <a:pt x="225769" y="421395"/>
                      </a:lnTo>
                      <a:lnTo>
                        <a:pt x="225769" y="378357"/>
                      </a:lnTo>
                      <a:lnTo>
                        <a:pt x="225769" y="370354"/>
                      </a:lnTo>
                      <a:lnTo>
                        <a:pt x="217766" y="370354"/>
                      </a:lnTo>
                      <a:lnTo>
                        <a:pt x="62600" y="370354"/>
                      </a:ln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48578114-AE8E-7FAC-61D5-431F4393217A}"/>
                    </a:ext>
                  </a:extLst>
                </p:cNvPr>
                <p:cNvSpPr/>
                <p:nvPr/>
              </p:nvSpPr>
              <p:spPr>
                <a:xfrm>
                  <a:off x="7388474" y="3395277"/>
                  <a:ext cx="62688" cy="429397"/>
                </a:xfrm>
                <a:custGeom>
                  <a:avLst/>
                  <a:gdLst>
                    <a:gd name="connsiteX0" fmla="*/ 8092 w 62688"/>
                    <a:gd name="connsiteY0" fmla="*/ 0 h 429397"/>
                    <a:gd name="connsiteX1" fmla="*/ 0 w 62688"/>
                    <a:gd name="connsiteY1" fmla="*/ 0 h 429397"/>
                    <a:gd name="connsiteX2" fmla="*/ 0 w 62688"/>
                    <a:gd name="connsiteY2" fmla="*/ 8003 h 429397"/>
                    <a:gd name="connsiteX3" fmla="*/ 0 w 62688"/>
                    <a:gd name="connsiteY3" fmla="*/ 421395 h 429397"/>
                    <a:gd name="connsiteX4" fmla="*/ 0 w 62688"/>
                    <a:gd name="connsiteY4" fmla="*/ 429397 h 429397"/>
                    <a:gd name="connsiteX5" fmla="*/ 8003 w 62688"/>
                    <a:gd name="connsiteY5" fmla="*/ 429397 h 429397"/>
                    <a:gd name="connsiteX6" fmla="*/ 54686 w 62688"/>
                    <a:gd name="connsiteY6" fmla="*/ 429397 h 429397"/>
                    <a:gd name="connsiteX7" fmla="*/ 62689 w 62688"/>
                    <a:gd name="connsiteY7" fmla="*/ 429397 h 429397"/>
                    <a:gd name="connsiteX8" fmla="*/ 62689 w 62688"/>
                    <a:gd name="connsiteY8" fmla="*/ 421395 h 429397"/>
                    <a:gd name="connsiteX9" fmla="*/ 62689 w 62688"/>
                    <a:gd name="connsiteY9" fmla="*/ 8003 h 429397"/>
                    <a:gd name="connsiteX10" fmla="*/ 62689 w 62688"/>
                    <a:gd name="connsiteY10" fmla="*/ 0 h 429397"/>
                    <a:gd name="connsiteX11" fmla="*/ 54686 w 62688"/>
                    <a:gd name="connsiteY11" fmla="*/ 0 h 429397"/>
                    <a:gd name="connsiteX12" fmla="*/ 8092 w 62688"/>
                    <a:gd name="connsiteY12" fmla="*/ 0 h 4293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62688" h="429397">
                      <a:moveTo>
                        <a:pt x="8092" y="0"/>
                      </a:moveTo>
                      <a:lnTo>
                        <a:pt x="0" y="0"/>
                      </a:lnTo>
                      <a:lnTo>
                        <a:pt x="0" y="8003"/>
                      </a:lnTo>
                      <a:lnTo>
                        <a:pt x="0" y="421395"/>
                      </a:lnTo>
                      <a:lnTo>
                        <a:pt x="0" y="429397"/>
                      </a:lnTo>
                      <a:lnTo>
                        <a:pt x="8003" y="429397"/>
                      </a:lnTo>
                      <a:lnTo>
                        <a:pt x="54686" y="429397"/>
                      </a:lnTo>
                      <a:lnTo>
                        <a:pt x="62689" y="429397"/>
                      </a:lnTo>
                      <a:lnTo>
                        <a:pt x="62689" y="421395"/>
                      </a:lnTo>
                      <a:lnTo>
                        <a:pt x="62689" y="8003"/>
                      </a:lnTo>
                      <a:lnTo>
                        <a:pt x="62689" y="0"/>
                      </a:lnTo>
                      <a:lnTo>
                        <a:pt x="54686" y="0"/>
                      </a:lnTo>
                      <a:lnTo>
                        <a:pt x="8092" y="0"/>
                      </a:ln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5736CE7C-09C7-BE23-ABA6-1B23498C65DD}"/>
                    </a:ext>
                  </a:extLst>
                </p:cNvPr>
                <p:cNvSpPr/>
                <p:nvPr/>
              </p:nvSpPr>
              <p:spPr>
                <a:xfrm>
                  <a:off x="7509584" y="3392254"/>
                  <a:ext cx="445403" cy="432420"/>
                </a:xfrm>
                <a:custGeom>
                  <a:avLst/>
                  <a:gdLst>
                    <a:gd name="connsiteX0" fmla="*/ 251734 w 445403"/>
                    <a:gd name="connsiteY0" fmla="*/ 4713 h 432420"/>
                    <a:gd name="connsiteX1" fmla="*/ 249600 w 445403"/>
                    <a:gd name="connsiteY1" fmla="*/ 0 h 432420"/>
                    <a:gd name="connsiteX2" fmla="*/ 195625 w 445403"/>
                    <a:gd name="connsiteY2" fmla="*/ 0 h 432420"/>
                    <a:gd name="connsiteX3" fmla="*/ 193580 w 445403"/>
                    <a:gd name="connsiteY3" fmla="*/ 4713 h 432420"/>
                    <a:gd name="connsiteX4" fmla="*/ 5158 w 445403"/>
                    <a:gd name="connsiteY4" fmla="*/ 421128 h 432420"/>
                    <a:gd name="connsiteX5" fmla="*/ 0 w 445403"/>
                    <a:gd name="connsiteY5" fmla="*/ 432421 h 432420"/>
                    <a:gd name="connsiteX6" fmla="*/ 65357 w 445403"/>
                    <a:gd name="connsiteY6" fmla="*/ 432421 h 432420"/>
                    <a:gd name="connsiteX7" fmla="*/ 67580 w 445403"/>
                    <a:gd name="connsiteY7" fmla="*/ 427708 h 432420"/>
                    <a:gd name="connsiteX8" fmla="*/ 114441 w 445403"/>
                    <a:gd name="connsiteY8" fmla="*/ 323137 h 432420"/>
                    <a:gd name="connsiteX9" fmla="*/ 329184 w 445403"/>
                    <a:gd name="connsiteY9" fmla="*/ 323137 h 432420"/>
                    <a:gd name="connsiteX10" fmla="*/ 375512 w 445403"/>
                    <a:gd name="connsiteY10" fmla="*/ 427619 h 432420"/>
                    <a:gd name="connsiteX11" fmla="*/ 377557 w 445403"/>
                    <a:gd name="connsiteY11" fmla="*/ 432332 h 432420"/>
                    <a:gd name="connsiteX12" fmla="*/ 445403 w 445403"/>
                    <a:gd name="connsiteY12" fmla="*/ 432332 h 432420"/>
                    <a:gd name="connsiteX13" fmla="*/ 440246 w 445403"/>
                    <a:gd name="connsiteY13" fmla="*/ 421039 h 432420"/>
                    <a:gd name="connsiteX14" fmla="*/ 251823 w 445403"/>
                    <a:gd name="connsiteY14" fmla="*/ 4624 h 432420"/>
                    <a:gd name="connsiteX15" fmla="*/ 139872 w 445403"/>
                    <a:gd name="connsiteY15" fmla="*/ 265250 h 432420"/>
                    <a:gd name="connsiteX16" fmla="*/ 221946 w 445403"/>
                    <a:gd name="connsiteY16" fmla="*/ 81985 h 432420"/>
                    <a:gd name="connsiteX17" fmla="*/ 303575 w 445403"/>
                    <a:gd name="connsiteY17" fmla="*/ 265250 h 432420"/>
                    <a:gd name="connsiteX18" fmla="*/ 139872 w 445403"/>
                    <a:gd name="connsiteY18" fmla="*/ 265250 h 432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45403" h="432420">
                      <a:moveTo>
                        <a:pt x="251734" y="4713"/>
                      </a:moveTo>
                      <a:lnTo>
                        <a:pt x="249600" y="0"/>
                      </a:lnTo>
                      <a:lnTo>
                        <a:pt x="195625" y="0"/>
                      </a:lnTo>
                      <a:lnTo>
                        <a:pt x="193580" y="4713"/>
                      </a:lnTo>
                      <a:lnTo>
                        <a:pt x="5158" y="421128"/>
                      </a:lnTo>
                      <a:lnTo>
                        <a:pt x="0" y="432421"/>
                      </a:lnTo>
                      <a:lnTo>
                        <a:pt x="65357" y="432421"/>
                      </a:lnTo>
                      <a:lnTo>
                        <a:pt x="67580" y="427708"/>
                      </a:lnTo>
                      <a:lnTo>
                        <a:pt x="114441" y="323137"/>
                      </a:lnTo>
                      <a:lnTo>
                        <a:pt x="329184" y="323137"/>
                      </a:lnTo>
                      <a:lnTo>
                        <a:pt x="375512" y="427619"/>
                      </a:lnTo>
                      <a:lnTo>
                        <a:pt x="377557" y="432332"/>
                      </a:lnTo>
                      <a:lnTo>
                        <a:pt x="445403" y="432332"/>
                      </a:lnTo>
                      <a:lnTo>
                        <a:pt x="440246" y="421039"/>
                      </a:lnTo>
                      <a:lnTo>
                        <a:pt x="251823" y="4624"/>
                      </a:lnTo>
                      <a:close/>
                      <a:moveTo>
                        <a:pt x="139872" y="265250"/>
                      </a:moveTo>
                      <a:lnTo>
                        <a:pt x="221946" y="81985"/>
                      </a:lnTo>
                      <a:lnTo>
                        <a:pt x="303575" y="265250"/>
                      </a:lnTo>
                      <a:lnTo>
                        <a:pt x="139872" y="265250"/>
                      </a:ln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6340AE85-DFAA-7A7E-B7C9-262490AAF4BD}"/>
                    </a:ext>
                  </a:extLst>
                </p:cNvPr>
                <p:cNvSpPr/>
                <p:nvPr/>
              </p:nvSpPr>
              <p:spPr>
                <a:xfrm>
                  <a:off x="6959788" y="3395277"/>
                  <a:ext cx="365997" cy="429397"/>
                </a:xfrm>
                <a:custGeom>
                  <a:avLst/>
                  <a:gdLst>
                    <a:gd name="connsiteX0" fmla="*/ 236618 w 365997"/>
                    <a:gd name="connsiteY0" fmla="*/ 257336 h 429397"/>
                    <a:gd name="connsiteX1" fmla="*/ 343234 w 365997"/>
                    <a:gd name="connsiteY1" fmla="*/ 132047 h 429397"/>
                    <a:gd name="connsiteX2" fmla="*/ 343234 w 365997"/>
                    <a:gd name="connsiteY2" fmla="*/ 130891 h 429397"/>
                    <a:gd name="connsiteX3" fmla="*/ 308999 w 365997"/>
                    <a:gd name="connsiteY3" fmla="*/ 43749 h 429397"/>
                    <a:gd name="connsiteX4" fmla="*/ 185755 w 365997"/>
                    <a:gd name="connsiteY4" fmla="*/ 0 h 429397"/>
                    <a:gd name="connsiteX5" fmla="*/ 0 w 365997"/>
                    <a:gd name="connsiteY5" fmla="*/ 0 h 429397"/>
                    <a:gd name="connsiteX6" fmla="*/ 0 w 365997"/>
                    <a:gd name="connsiteY6" fmla="*/ 429397 h 429397"/>
                    <a:gd name="connsiteX7" fmla="*/ 62600 w 365997"/>
                    <a:gd name="connsiteY7" fmla="*/ 429397 h 429397"/>
                    <a:gd name="connsiteX8" fmla="*/ 62600 w 365997"/>
                    <a:gd name="connsiteY8" fmla="*/ 268718 h 429397"/>
                    <a:gd name="connsiteX9" fmla="*/ 168682 w 365997"/>
                    <a:gd name="connsiteY9" fmla="*/ 268718 h 429397"/>
                    <a:gd name="connsiteX10" fmla="*/ 286235 w 365997"/>
                    <a:gd name="connsiteY10" fmla="*/ 426196 h 429397"/>
                    <a:gd name="connsiteX11" fmla="*/ 288636 w 365997"/>
                    <a:gd name="connsiteY11" fmla="*/ 429397 h 429397"/>
                    <a:gd name="connsiteX12" fmla="*/ 365997 w 365997"/>
                    <a:gd name="connsiteY12" fmla="*/ 429397 h 429397"/>
                    <a:gd name="connsiteX13" fmla="*/ 356305 w 365997"/>
                    <a:gd name="connsiteY13" fmla="*/ 416593 h 429397"/>
                    <a:gd name="connsiteX14" fmla="*/ 236618 w 365997"/>
                    <a:gd name="connsiteY14" fmla="*/ 257247 h 429397"/>
                    <a:gd name="connsiteX15" fmla="*/ 62600 w 365997"/>
                    <a:gd name="connsiteY15" fmla="*/ 210831 h 429397"/>
                    <a:gd name="connsiteX16" fmla="*/ 62600 w 365997"/>
                    <a:gd name="connsiteY16" fmla="*/ 210831 h 429397"/>
                    <a:gd name="connsiteX17" fmla="*/ 62600 w 365997"/>
                    <a:gd name="connsiteY17" fmla="*/ 59132 h 429397"/>
                    <a:gd name="connsiteX18" fmla="*/ 182198 w 365997"/>
                    <a:gd name="connsiteY18" fmla="*/ 59132 h 429397"/>
                    <a:gd name="connsiteX19" fmla="*/ 280011 w 365997"/>
                    <a:gd name="connsiteY19" fmla="*/ 132669 h 429397"/>
                    <a:gd name="connsiteX20" fmla="*/ 280011 w 365997"/>
                    <a:gd name="connsiteY20" fmla="*/ 133825 h 429397"/>
                    <a:gd name="connsiteX21" fmla="*/ 181665 w 365997"/>
                    <a:gd name="connsiteY21" fmla="*/ 210831 h 429397"/>
                    <a:gd name="connsiteX22" fmla="*/ 62600 w 365997"/>
                    <a:gd name="connsiteY22" fmla="*/ 210831 h 4293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65997" h="429397">
                      <a:moveTo>
                        <a:pt x="236618" y="257336"/>
                      </a:moveTo>
                      <a:cubicBezTo>
                        <a:pt x="303397" y="240886"/>
                        <a:pt x="343234" y="195003"/>
                        <a:pt x="343234" y="132047"/>
                      </a:cubicBezTo>
                      <a:lnTo>
                        <a:pt x="343234" y="130891"/>
                      </a:lnTo>
                      <a:cubicBezTo>
                        <a:pt x="343234" y="96746"/>
                        <a:pt x="331051" y="65801"/>
                        <a:pt x="308999" y="43749"/>
                      </a:cubicBezTo>
                      <a:cubicBezTo>
                        <a:pt x="280811" y="15561"/>
                        <a:pt x="237062" y="0"/>
                        <a:pt x="185755" y="0"/>
                      </a:cubicBezTo>
                      <a:lnTo>
                        <a:pt x="0" y="0"/>
                      </a:lnTo>
                      <a:lnTo>
                        <a:pt x="0" y="429397"/>
                      </a:lnTo>
                      <a:lnTo>
                        <a:pt x="62600" y="429397"/>
                      </a:lnTo>
                      <a:lnTo>
                        <a:pt x="62600" y="268718"/>
                      </a:lnTo>
                      <a:lnTo>
                        <a:pt x="168682" y="268718"/>
                      </a:lnTo>
                      <a:lnTo>
                        <a:pt x="286235" y="426196"/>
                      </a:lnTo>
                      <a:lnTo>
                        <a:pt x="288636" y="429397"/>
                      </a:lnTo>
                      <a:lnTo>
                        <a:pt x="365997" y="429397"/>
                      </a:lnTo>
                      <a:lnTo>
                        <a:pt x="356305" y="416593"/>
                      </a:lnTo>
                      <a:lnTo>
                        <a:pt x="236618" y="257247"/>
                      </a:lnTo>
                      <a:close/>
                      <a:moveTo>
                        <a:pt x="62600" y="210831"/>
                      </a:moveTo>
                      <a:lnTo>
                        <a:pt x="62600" y="210831"/>
                      </a:lnTo>
                      <a:lnTo>
                        <a:pt x="62600" y="59132"/>
                      </a:lnTo>
                      <a:lnTo>
                        <a:pt x="182198" y="59132"/>
                      </a:lnTo>
                      <a:cubicBezTo>
                        <a:pt x="244354" y="59132"/>
                        <a:pt x="280011" y="85897"/>
                        <a:pt x="280011" y="132669"/>
                      </a:cubicBezTo>
                      <a:lnTo>
                        <a:pt x="280011" y="133825"/>
                      </a:lnTo>
                      <a:cubicBezTo>
                        <a:pt x="280011" y="180598"/>
                        <a:pt x="241419" y="210831"/>
                        <a:pt x="181665" y="210831"/>
                      </a:cubicBezTo>
                      <a:lnTo>
                        <a:pt x="62600" y="210831"/>
                      </a:ln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1AD70CDA-0EBA-E265-6682-61CF7B6A404B}"/>
                    </a:ext>
                  </a:extLst>
                </p:cNvPr>
                <p:cNvSpPr/>
                <p:nvPr/>
              </p:nvSpPr>
              <p:spPr>
                <a:xfrm>
                  <a:off x="8275634" y="3389320"/>
                  <a:ext cx="329184" cy="441134"/>
                </a:xfrm>
                <a:custGeom>
                  <a:avLst/>
                  <a:gdLst>
                    <a:gd name="connsiteX0" fmla="*/ 188334 w 329184"/>
                    <a:gd name="connsiteY0" fmla="*/ 190379 h 441134"/>
                    <a:gd name="connsiteX1" fmla="*/ 82341 w 329184"/>
                    <a:gd name="connsiteY1" fmla="*/ 117909 h 441134"/>
                    <a:gd name="connsiteX2" fmla="*/ 82341 w 329184"/>
                    <a:gd name="connsiteY2" fmla="*/ 116753 h 441134"/>
                    <a:gd name="connsiteX3" fmla="*/ 162369 w 329184"/>
                    <a:gd name="connsiteY3" fmla="*/ 57976 h 441134"/>
                    <a:gd name="connsiteX4" fmla="*/ 276632 w 329184"/>
                    <a:gd name="connsiteY4" fmla="*/ 101103 h 441134"/>
                    <a:gd name="connsiteX5" fmla="*/ 283034 w 329184"/>
                    <a:gd name="connsiteY5" fmla="*/ 106349 h 441134"/>
                    <a:gd name="connsiteX6" fmla="*/ 288103 w 329184"/>
                    <a:gd name="connsiteY6" fmla="*/ 99680 h 441134"/>
                    <a:gd name="connsiteX7" fmla="*/ 315224 w 329184"/>
                    <a:gd name="connsiteY7" fmla="*/ 63667 h 441134"/>
                    <a:gd name="connsiteX8" fmla="*/ 319848 w 329184"/>
                    <a:gd name="connsiteY8" fmla="*/ 57443 h 441134"/>
                    <a:gd name="connsiteX9" fmla="*/ 313801 w 329184"/>
                    <a:gd name="connsiteY9" fmla="*/ 52552 h 441134"/>
                    <a:gd name="connsiteX10" fmla="*/ 163525 w 329184"/>
                    <a:gd name="connsiteY10" fmla="*/ 0 h 441134"/>
                    <a:gd name="connsiteX11" fmla="*/ 19652 w 329184"/>
                    <a:gd name="connsiteY11" fmla="*/ 120843 h 441134"/>
                    <a:gd name="connsiteX12" fmla="*/ 19652 w 329184"/>
                    <a:gd name="connsiteY12" fmla="*/ 121999 h 441134"/>
                    <a:gd name="connsiteX13" fmla="*/ 164770 w 329184"/>
                    <a:gd name="connsiteY13" fmla="*/ 249066 h 441134"/>
                    <a:gd name="connsiteX14" fmla="*/ 265962 w 329184"/>
                    <a:gd name="connsiteY14" fmla="*/ 319758 h 441134"/>
                    <a:gd name="connsiteX15" fmla="*/ 265962 w 329184"/>
                    <a:gd name="connsiteY15" fmla="*/ 320914 h 441134"/>
                    <a:gd name="connsiteX16" fmla="*/ 181754 w 329184"/>
                    <a:gd name="connsiteY16" fmla="*/ 383248 h 441134"/>
                    <a:gd name="connsiteX17" fmla="*/ 45350 w 329184"/>
                    <a:gd name="connsiteY17" fmla="*/ 326783 h 441134"/>
                    <a:gd name="connsiteX18" fmla="*/ 39214 w 329184"/>
                    <a:gd name="connsiteY18" fmla="*/ 321270 h 441134"/>
                    <a:gd name="connsiteX19" fmla="*/ 33879 w 329184"/>
                    <a:gd name="connsiteY19" fmla="*/ 327583 h 441134"/>
                    <a:gd name="connsiteX20" fmla="*/ 4980 w 329184"/>
                    <a:gd name="connsiteY20" fmla="*/ 361907 h 441134"/>
                    <a:gd name="connsiteX21" fmla="*/ 0 w 329184"/>
                    <a:gd name="connsiteY21" fmla="*/ 367775 h 441134"/>
                    <a:gd name="connsiteX22" fmla="*/ 5780 w 329184"/>
                    <a:gd name="connsiteY22" fmla="*/ 373022 h 441134"/>
                    <a:gd name="connsiteX23" fmla="*/ 180064 w 329184"/>
                    <a:gd name="connsiteY23" fmla="*/ 441135 h 441134"/>
                    <a:gd name="connsiteX24" fmla="*/ 329184 w 329184"/>
                    <a:gd name="connsiteY24" fmla="*/ 316202 h 441134"/>
                    <a:gd name="connsiteX25" fmla="*/ 329184 w 329184"/>
                    <a:gd name="connsiteY25" fmla="*/ 314957 h 441134"/>
                    <a:gd name="connsiteX26" fmla="*/ 188245 w 329184"/>
                    <a:gd name="connsiteY26" fmla="*/ 190112 h 441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329184" h="441134">
                      <a:moveTo>
                        <a:pt x="188334" y="190379"/>
                      </a:moveTo>
                      <a:cubicBezTo>
                        <a:pt x="98791" y="171172"/>
                        <a:pt x="82341" y="150898"/>
                        <a:pt x="82341" y="117909"/>
                      </a:cubicBezTo>
                      <a:lnTo>
                        <a:pt x="82341" y="116753"/>
                      </a:lnTo>
                      <a:cubicBezTo>
                        <a:pt x="82341" y="82163"/>
                        <a:pt x="115241" y="57976"/>
                        <a:pt x="162369" y="57976"/>
                      </a:cubicBezTo>
                      <a:cubicBezTo>
                        <a:pt x="204251" y="57976"/>
                        <a:pt x="240619" y="71670"/>
                        <a:pt x="276632" y="101103"/>
                      </a:cubicBezTo>
                      <a:lnTo>
                        <a:pt x="283034" y="106349"/>
                      </a:lnTo>
                      <a:lnTo>
                        <a:pt x="288103" y="99680"/>
                      </a:lnTo>
                      <a:lnTo>
                        <a:pt x="315224" y="63667"/>
                      </a:lnTo>
                      <a:lnTo>
                        <a:pt x="319848" y="57443"/>
                      </a:lnTo>
                      <a:lnTo>
                        <a:pt x="313801" y="52552"/>
                      </a:lnTo>
                      <a:cubicBezTo>
                        <a:pt x="268007" y="15739"/>
                        <a:pt x="223013" y="0"/>
                        <a:pt x="163525" y="0"/>
                      </a:cubicBezTo>
                      <a:cubicBezTo>
                        <a:pt x="80207" y="0"/>
                        <a:pt x="19652" y="50863"/>
                        <a:pt x="19652" y="120843"/>
                      </a:cubicBezTo>
                      <a:lnTo>
                        <a:pt x="19652" y="121999"/>
                      </a:lnTo>
                      <a:cubicBezTo>
                        <a:pt x="19652" y="201316"/>
                        <a:pt x="77628" y="230215"/>
                        <a:pt x="164770" y="249066"/>
                      </a:cubicBezTo>
                      <a:cubicBezTo>
                        <a:pt x="250312" y="267028"/>
                        <a:pt x="265962" y="287036"/>
                        <a:pt x="265962" y="319758"/>
                      </a:cubicBezTo>
                      <a:lnTo>
                        <a:pt x="265962" y="320914"/>
                      </a:lnTo>
                      <a:cubicBezTo>
                        <a:pt x="265962" y="358172"/>
                        <a:pt x="232172" y="383248"/>
                        <a:pt x="181754" y="383248"/>
                      </a:cubicBezTo>
                      <a:cubicBezTo>
                        <a:pt x="131336" y="383248"/>
                        <a:pt x="89721" y="366886"/>
                        <a:pt x="45350" y="326783"/>
                      </a:cubicBezTo>
                      <a:lnTo>
                        <a:pt x="39214" y="321270"/>
                      </a:lnTo>
                      <a:lnTo>
                        <a:pt x="33879" y="327583"/>
                      </a:lnTo>
                      <a:lnTo>
                        <a:pt x="4980" y="361907"/>
                      </a:lnTo>
                      <a:lnTo>
                        <a:pt x="0" y="367775"/>
                      </a:lnTo>
                      <a:lnTo>
                        <a:pt x="5780" y="373022"/>
                      </a:lnTo>
                      <a:cubicBezTo>
                        <a:pt x="57887" y="419527"/>
                        <a:pt x="113196" y="441135"/>
                        <a:pt x="180064" y="441135"/>
                      </a:cubicBezTo>
                      <a:cubicBezTo>
                        <a:pt x="267829" y="441135"/>
                        <a:pt x="329184" y="389739"/>
                        <a:pt x="329184" y="316202"/>
                      </a:cubicBezTo>
                      <a:lnTo>
                        <a:pt x="329184" y="314957"/>
                      </a:lnTo>
                      <a:cubicBezTo>
                        <a:pt x="329184" y="249066"/>
                        <a:pt x="287036" y="211720"/>
                        <a:pt x="188245" y="190112"/>
                      </a:cubicBez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E276A3F0-0B37-4AB7-A6C5-D0E3E7522C6A}"/>
                    </a:ext>
                  </a:extLst>
                </p:cNvPr>
                <p:cNvSpPr/>
                <p:nvPr/>
              </p:nvSpPr>
              <p:spPr>
                <a:xfrm>
                  <a:off x="7593436" y="2704898"/>
                  <a:ext cx="416948" cy="565179"/>
                </a:xfrm>
                <a:custGeom>
                  <a:avLst/>
                  <a:gdLst>
                    <a:gd name="connsiteX0" fmla="*/ 77895 w 416948"/>
                    <a:gd name="connsiteY0" fmla="*/ 492887 h 565179"/>
                    <a:gd name="connsiteX1" fmla="*/ 77895 w 416948"/>
                    <a:gd name="connsiteY1" fmla="*/ 316379 h 565179"/>
                    <a:gd name="connsiteX2" fmla="*/ 369732 w 416948"/>
                    <a:gd name="connsiteY2" fmla="*/ 316379 h 565179"/>
                    <a:gd name="connsiteX3" fmla="*/ 377735 w 416948"/>
                    <a:gd name="connsiteY3" fmla="*/ 316379 h 565179"/>
                    <a:gd name="connsiteX4" fmla="*/ 377735 w 416948"/>
                    <a:gd name="connsiteY4" fmla="*/ 308554 h 565179"/>
                    <a:gd name="connsiteX5" fmla="*/ 377735 w 416948"/>
                    <a:gd name="connsiteY5" fmla="*/ 252001 h 565179"/>
                    <a:gd name="connsiteX6" fmla="*/ 377735 w 416948"/>
                    <a:gd name="connsiteY6" fmla="*/ 244087 h 565179"/>
                    <a:gd name="connsiteX7" fmla="*/ 369732 w 416948"/>
                    <a:gd name="connsiteY7" fmla="*/ 244087 h 565179"/>
                    <a:gd name="connsiteX8" fmla="*/ 77895 w 416948"/>
                    <a:gd name="connsiteY8" fmla="*/ 244087 h 565179"/>
                    <a:gd name="connsiteX9" fmla="*/ 77895 w 416948"/>
                    <a:gd name="connsiteY9" fmla="*/ 72381 h 565179"/>
                    <a:gd name="connsiteX10" fmla="*/ 405122 w 416948"/>
                    <a:gd name="connsiteY10" fmla="*/ 72381 h 565179"/>
                    <a:gd name="connsiteX11" fmla="*/ 413037 w 416948"/>
                    <a:gd name="connsiteY11" fmla="*/ 72381 h 565179"/>
                    <a:gd name="connsiteX12" fmla="*/ 413037 w 416948"/>
                    <a:gd name="connsiteY12" fmla="*/ 64467 h 565179"/>
                    <a:gd name="connsiteX13" fmla="*/ 413037 w 416948"/>
                    <a:gd name="connsiteY13" fmla="*/ 7914 h 565179"/>
                    <a:gd name="connsiteX14" fmla="*/ 413037 w 416948"/>
                    <a:gd name="connsiteY14" fmla="*/ 0 h 565179"/>
                    <a:gd name="connsiteX15" fmla="*/ 405122 w 416948"/>
                    <a:gd name="connsiteY15" fmla="*/ 0 h 565179"/>
                    <a:gd name="connsiteX16" fmla="*/ 8003 w 416948"/>
                    <a:gd name="connsiteY16" fmla="*/ 0 h 565179"/>
                    <a:gd name="connsiteX17" fmla="*/ 0 w 416948"/>
                    <a:gd name="connsiteY17" fmla="*/ 0 h 565179"/>
                    <a:gd name="connsiteX18" fmla="*/ 0 w 416948"/>
                    <a:gd name="connsiteY18" fmla="*/ 7914 h 565179"/>
                    <a:gd name="connsiteX19" fmla="*/ 0 w 416948"/>
                    <a:gd name="connsiteY19" fmla="*/ 557354 h 565179"/>
                    <a:gd name="connsiteX20" fmla="*/ 0 w 416948"/>
                    <a:gd name="connsiteY20" fmla="*/ 565179 h 565179"/>
                    <a:gd name="connsiteX21" fmla="*/ 8003 w 416948"/>
                    <a:gd name="connsiteY21" fmla="*/ 565179 h 565179"/>
                    <a:gd name="connsiteX22" fmla="*/ 409035 w 416948"/>
                    <a:gd name="connsiteY22" fmla="*/ 565179 h 565179"/>
                    <a:gd name="connsiteX23" fmla="*/ 416948 w 416948"/>
                    <a:gd name="connsiteY23" fmla="*/ 565179 h 565179"/>
                    <a:gd name="connsiteX24" fmla="*/ 416948 w 416948"/>
                    <a:gd name="connsiteY24" fmla="*/ 557354 h 565179"/>
                    <a:gd name="connsiteX25" fmla="*/ 416948 w 416948"/>
                    <a:gd name="connsiteY25" fmla="*/ 500801 h 565179"/>
                    <a:gd name="connsiteX26" fmla="*/ 416948 w 416948"/>
                    <a:gd name="connsiteY26" fmla="*/ 492887 h 565179"/>
                    <a:gd name="connsiteX27" fmla="*/ 409035 w 416948"/>
                    <a:gd name="connsiteY27" fmla="*/ 492887 h 565179"/>
                    <a:gd name="connsiteX28" fmla="*/ 77895 w 416948"/>
                    <a:gd name="connsiteY28" fmla="*/ 492887 h 5651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416948" h="565179">
                      <a:moveTo>
                        <a:pt x="77895" y="492887"/>
                      </a:moveTo>
                      <a:lnTo>
                        <a:pt x="77895" y="316379"/>
                      </a:lnTo>
                      <a:lnTo>
                        <a:pt x="369732" y="316379"/>
                      </a:lnTo>
                      <a:lnTo>
                        <a:pt x="377735" y="316379"/>
                      </a:lnTo>
                      <a:lnTo>
                        <a:pt x="377735" y="308554"/>
                      </a:lnTo>
                      <a:lnTo>
                        <a:pt x="377735" y="252001"/>
                      </a:lnTo>
                      <a:lnTo>
                        <a:pt x="377735" y="244087"/>
                      </a:lnTo>
                      <a:lnTo>
                        <a:pt x="369732" y="244087"/>
                      </a:lnTo>
                      <a:lnTo>
                        <a:pt x="77895" y="244087"/>
                      </a:lnTo>
                      <a:lnTo>
                        <a:pt x="77895" y="72381"/>
                      </a:lnTo>
                      <a:lnTo>
                        <a:pt x="405122" y="72381"/>
                      </a:lnTo>
                      <a:lnTo>
                        <a:pt x="413037" y="72381"/>
                      </a:lnTo>
                      <a:lnTo>
                        <a:pt x="413037" y="64467"/>
                      </a:lnTo>
                      <a:lnTo>
                        <a:pt x="413037" y="7914"/>
                      </a:lnTo>
                      <a:lnTo>
                        <a:pt x="413037" y="0"/>
                      </a:lnTo>
                      <a:lnTo>
                        <a:pt x="405122" y="0"/>
                      </a:lnTo>
                      <a:lnTo>
                        <a:pt x="8003" y="0"/>
                      </a:lnTo>
                      <a:lnTo>
                        <a:pt x="0" y="0"/>
                      </a:lnTo>
                      <a:lnTo>
                        <a:pt x="0" y="7914"/>
                      </a:lnTo>
                      <a:lnTo>
                        <a:pt x="0" y="557354"/>
                      </a:lnTo>
                      <a:lnTo>
                        <a:pt x="0" y="565179"/>
                      </a:lnTo>
                      <a:lnTo>
                        <a:pt x="8003" y="565179"/>
                      </a:lnTo>
                      <a:lnTo>
                        <a:pt x="409035" y="565179"/>
                      </a:lnTo>
                      <a:lnTo>
                        <a:pt x="416948" y="565179"/>
                      </a:lnTo>
                      <a:lnTo>
                        <a:pt x="416948" y="557354"/>
                      </a:lnTo>
                      <a:lnTo>
                        <a:pt x="416948" y="500801"/>
                      </a:lnTo>
                      <a:lnTo>
                        <a:pt x="416948" y="492887"/>
                      </a:lnTo>
                      <a:lnTo>
                        <a:pt x="409035" y="492887"/>
                      </a:lnTo>
                      <a:lnTo>
                        <a:pt x="77895" y="492887"/>
                      </a:ln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1739E88A-2DB1-E86A-9543-8EB13F6824E4}"/>
                    </a:ext>
                  </a:extLst>
                </p:cNvPr>
                <p:cNvSpPr/>
                <p:nvPr/>
              </p:nvSpPr>
              <p:spPr>
                <a:xfrm>
                  <a:off x="5312356" y="2700985"/>
                  <a:ext cx="583318" cy="569091"/>
                </a:xfrm>
                <a:custGeom>
                  <a:avLst/>
                  <a:gdLst>
                    <a:gd name="connsiteX0" fmla="*/ 499111 w 583318"/>
                    <a:gd name="connsiteY0" fmla="*/ 569092 h 569091"/>
                    <a:gd name="connsiteX1" fmla="*/ 583319 w 583318"/>
                    <a:gd name="connsiteY1" fmla="*/ 569092 h 569091"/>
                    <a:gd name="connsiteX2" fmla="*/ 578250 w 583318"/>
                    <a:gd name="connsiteY2" fmla="*/ 557977 h 569091"/>
                    <a:gd name="connsiteX3" fmla="*/ 327939 w 583318"/>
                    <a:gd name="connsiteY3" fmla="*/ 4624 h 569091"/>
                    <a:gd name="connsiteX4" fmla="*/ 325894 w 583318"/>
                    <a:gd name="connsiteY4" fmla="*/ 0 h 569091"/>
                    <a:gd name="connsiteX5" fmla="*/ 257514 w 583318"/>
                    <a:gd name="connsiteY5" fmla="*/ 0 h 569091"/>
                    <a:gd name="connsiteX6" fmla="*/ 255469 w 583318"/>
                    <a:gd name="connsiteY6" fmla="*/ 4624 h 569091"/>
                    <a:gd name="connsiteX7" fmla="*/ 5068 w 583318"/>
                    <a:gd name="connsiteY7" fmla="*/ 557977 h 569091"/>
                    <a:gd name="connsiteX8" fmla="*/ 0 w 583318"/>
                    <a:gd name="connsiteY8" fmla="*/ 569092 h 569091"/>
                    <a:gd name="connsiteX9" fmla="*/ 81007 w 583318"/>
                    <a:gd name="connsiteY9" fmla="*/ 569092 h 569091"/>
                    <a:gd name="connsiteX10" fmla="*/ 83141 w 583318"/>
                    <a:gd name="connsiteY10" fmla="*/ 564468 h 569091"/>
                    <a:gd name="connsiteX11" fmla="*/ 146185 w 583318"/>
                    <a:gd name="connsiteY11" fmla="*/ 423973 h 569091"/>
                    <a:gd name="connsiteX12" fmla="*/ 434910 w 583318"/>
                    <a:gd name="connsiteY12" fmla="*/ 423973 h 569091"/>
                    <a:gd name="connsiteX13" fmla="*/ 497155 w 583318"/>
                    <a:gd name="connsiteY13" fmla="*/ 564468 h 569091"/>
                    <a:gd name="connsiteX14" fmla="*/ 499200 w 583318"/>
                    <a:gd name="connsiteY14" fmla="*/ 569092 h 569091"/>
                    <a:gd name="connsiteX15" fmla="*/ 177485 w 583318"/>
                    <a:gd name="connsiteY15" fmla="*/ 352392 h 569091"/>
                    <a:gd name="connsiteX16" fmla="*/ 290859 w 583318"/>
                    <a:gd name="connsiteY16" fmla="*/ 99502 h 569091"/>
                    <a:gd name="connsiteX17" fmla="*/ 403522 w 583318"/>
                    <a:gd name="connsiteY17" fmla="*/ 352392 h 569091"/>
                    <a:gd name="connsiteX18" fmla="*/ 177574 w 583318"/>
                    <a:gd name="connsiteY18" fmla="*/ 352392 h 5690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83318" h="569091">
                      <a:moveTo>
                        <a:pt x="499111" y="569092"/>
                      </a:moveTo>
                      <a:lnTo>
                        <a:pt x="583319" y="569092"/>
                      </a:lnTo>
                      <a:lnTo>
                        <a:pt x="578250" y="557977"/>
                      </a:lnTo>
                      <a:lnTo>
                        <a:pt x="327939" y="4624"/>
                      </a:lnTo>
                      <a:lnTo>
                        <a:pt x="325894" y="0"/>
                      </a:lnTo>
                      <a:lnTo>
                        <a:pt x="257514" y="0"/>
                      </a:lnTo>
                      <a:lnTo>
                        <a:pt x="255469" y="4624"/>
                      </a:lnTo>
                      <a:lnTo>
                        <a:pt x="5068" y="557977"/>
                      </a:lnTo>
                      <a:lnTo>
                        <a:pt x="0" y="569092"/>
                      </a:lnTo>
                      <a:lnTo>
                        <a:pt x="81007" y="569092"/>
                      </a:lnTo>
                      <a:lnTo>
                        <a:pt x="83141" y="564468"/>
                      </a:lnTo>
                      <a:lnTo>
                        <a:pt x="146185" y="423973"/>
                      </a:lnTo>
                      <a:lnTo>
                        <a:pt x="434910" y="423973"/>
                      </a:lnTo>
                      <a:lnTo>
                        <a:pt x="497155" y="564468"/>
                      </a:lnTo>
                      <a:lnTo>
                        <a:pt x="499200" y="569092"/>
                      </a:lnTo>
                      <a:close/>
                      <a:moveTo>
                        <a:pt x="177485" y="352392"/>
                      </a:moveTo>
                      <a:lnTo>
                        <a:pt x="290859" y="99502"/>
                      </a:lnTo>
                      <a:lnTo>
                        <a:pt x="403522" y="352392"/>
                      </a:lnTo>
                      <a:lnTo>
                        <a:pt x="177574" y="352392"/>
                      </a:ln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DB71C704-24BA-CE56-9AD0-6E368AE13F44}"/>
                    </a:ext>
                  </a:extLst>
                </p:cNvPr>
                <p:cNvSpPr/>
                <p:nvPr/>
              </p:nvSpPr>
              <p:spPr>
                <a:xfrm>
                  <a:off x="5968056" y="2704898"/>
                  <a:ext cx="427085" cy="565179"/>
                </a:xfrm>
                <a:custGeom>
                  <a:avLst/>
                  <a:gdLst>
                    <a:gd name="connsiteX0" fmla="*/ 69980 w 427085"/>
                    <a:gd name="connsiteY0" fmla="*/ 565179 h 565179"/>
                    <a:gd name="connsiteX1" fmla="*/ 69980 w 427085"/>
                    <a:gd name="connsiteY1" fmla="*/ 565179 h 565179"/>
                    <a:gd name="connsiteX2" fmla="*/ 77806 w 427085"/>
                    <a:gd name="connsiteY2" fmla="*/ 565179 h 565179"/>
                    <a:gd name="connsiteX3" fmla="*/ 77806 w 427085"/>
                    <a:gd name="connsiteY3" fmla="*/ 371332 h 565179"/>
                    <a:gd name="connsiteX4" fmla="*/ 203361 w 427085"/>
                    <a:gd name="connsiteY4" fmla="*/ 371332 h 565179"/>
                    <a:gd name="connsiteX5" fmla="*/ 427086 w 427085"/>
                    <a:gd name="connsiteY5" fmla="*/ 183710 h 565179"/>
                    <a:gd name="connsiteX6" fmla="*/ 427086 w 427085"/>
                    <a:gd name="connsiteY6" fmla="*/ 182109 h 565179"/>
                    <a:gd name="connsiteX7" fmla="*/ 213498 w 427085"/>
                    <a:gd name="connsiteY7" fmla="*/ 0 h 565179"/>
                    <a:gd name="connsiteX8" fmla="*/ 0 w 427085"/>
                    <a:gd name="connsiteY8" fmla="*/ 0 h 565179"/>
                    <a:gd name="connsiteX9" fmla="*/ 0 w 427085"/>
                    <a:gd name="connsiteY9" fmla="*/ 565179 h 565179"/>
                    <a:gd name="connsiteX10" fmla="*/ 69891 w 427085"/>
                    <a:gd name="connsiteY10" fmla="*/ 565179 h 565179"/>
                    <a:gd name="connsiteX11" fmla="*/ 77806 w 427085"/>
                    <a:gd name="connsiteY11" fmla="*/ 73093 h 565179"/>
                    <a:gd name="connsiteX12" fmla="*/ 208874 w 427085"/>
                    <a:gd name="connsiteY12" fmla="*/ 73093 h 565179"/>
                    <a:gd name="connsiteX13" fmla="*/ 348480 w 427085"/>
                    <a:gd name="connsiteY13" fmla="*/ 184510 h 565179"/>
                    <a:gd name="connsiteX14" fmla="*/ 348480 w 427085"/>
                    <a:gd name="connsiteY14" fmla="*/ 186111 h 565179"/>
                    <a:gd name="connsiteX15" fmla="*/ 205673 w 427085"/>
                    <a:gd name="connsiteY15" fmla="*/ 299040 h 565179"/>
                    <a:gd name="connsiteX16" fmla="*/ 77806 w 427085"/>
                    <a:gd name="connsiteY16" fmla="*/ 299040 h 565179"/>
                    <a:gd name="connsiteX17" fmla="*/ 77806 w 427085"/>
                    <a:gd name="connsiteY17" fmla="*/ 73093 h 5651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27085" h="565179">
                      <a:moveTo>
                        <a:pt x="69980" y="565179"/>
                      </a:moveTo>
                      <a:lnTo>
                        <a:pt x="69980" y="565179"/>
                      </a:lnTo>
                      <a:cubicBezTo>
                        <a:pt x="69980" y="565179"/>
                        <a:pt x="77806" y="565179"/>
                        <a:pt x="77806" y="565179"/>
                      </a:cubicBezTo>
                      <a:lnTo>
                        <a:pt x="77806" y="371332"/>
                      </a:lnTo>
                      <a:lnTo>
                        <a:pt x="203361" y="371332"/>
                      </a:lnTo>
                      <a:cubicBezTo>
                        <a:pt x="314779" y="371332"/>
                        <a:pt x="427086" y="313356"/>
                        <a:pt x="427086" y="183710"/>
                      </a:cubicBezTo>
                      <a:lnTo>
                        <a:pt x="427086" y="182109"/>
                      </a:lnTo>
                      <a:cubicBezTo>
                        <a:pt x="427086" y="71492"/>
                        <a:pt x="343234" y="0"/>
                        <a:pt x="213498" y="0"/>
                      </a:cubicBezTo>
                      <a:lnTo>
                        <a:pt x="0" y="0"/>
                      </a:lnTo>
                      <a:lnTo>
                        <a:pt x="0" y="565179"/>
                      </a:lnTo>
                      <a:lnTo>
                        <a:pt x="69891" y="565179"/>
                      </a:lnTo>
                      <a:close/>
                      <a:moveTo>
                        <a:pt x="77806" y="73093"/>
                      </a:moveTo>
                      <a:lnTo>
                        <a:pt x="208874" y="73093"/>
                      </a:lnTo>
                      <a:cubicBezTo>
                        <a:pt x="297617" y="73093"/>
                        <a:pt x="348480" y="113729"/>
                        <a:pt x="348480" y="184510"/>
                      </a:cubicBezTo>
                      <a:lnTo>
                        <a:pt x="348480" y="186111"/>
                      </a:lnTo>
                      <a:cubicBezTo>
                        <a:pt x="348480" y="254669"/>
                        <a:pt x="292460" y="299040"/>
                        <a:pt x="205673" y="299040"/>
                      </a:cubicBezTo>
                      <a:lnTo>
                        <a:pt x="77806" y="299040"/>
                      </a:lnTo>
                      <a:lnTo>
                        <a:pt x="77806" y="73093"/>
                      </a:ln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3742F13F-48A9-324B-3073-6795DB7B55E1}"/>
                    </a:ext>
                  </a:extLst>
                </p:cNvPr>
                <p:cNvSpPr/>
                <p:nvPr/>
              </p:nvSpPr>
              <p:spPr>
                <a:xfrm>
                  <a:off x="7393809" y="2704898"/>
                  <a:ext cx="77805" cy="565179"/>
                </a:xfrm>
                <a:custGeom>
                  <a:avLst/>
                  <a:gdLst>
                    <a:gd name="connsiteX0" fmla="*/ 7914 w 77805"/>
                    <a:gd name="connsiteY0" fmla="*/ 0 h 565179"/>
                    <a:gd name="connsiteX1" fmla="*/ 0 w 77805"/>
                    <a:gd name="connsiteY1" fmla="*/ 0 h 565179"/>
                    <a:gd name="connsiteX2" fmla="*/ 0 w 77805"/>
                    <a:gd name="connsiteY2" fmla="*/ 7914 h 565179"/>
                    <a:gd name="connsiteX3" fmla="*/ 0 w 77805"/>
                    <a:gd name="connsiteY3" fmla="*/ 557354 h 565179"/>
                    <a:gd name="connsiteX4" fmla="*/ 0 w 77805"/>
                    <a:gd name="connsiteY4" fmla="*/ 565179 h 565179"/>
                    <a:gd name="connsiteX5" fmla="*/ 7914 w 77805"/>
                    <a:gd name="connsiteY5" fmla="*/ 565179 h 565179"/>
                    <a:gd name="connsiteX6" fmla="*/ 69980 w 77805"/>
                    <a:gd name="connsiteY6" fmla="*/ 565179 h 565179"/>
                    <a:gd name="connsiteX7" fmla="*/ 77806 w 77805"/>
                    <a:gd name="connsiteY7" fmla="*/ 565179 h 565179"/>
                    <a:gd name="connsiteX8" fmla="*/ 77806 w 77805"/>
                    <a:gd name="connsiteY8" fmla="*/ 557354 h 565179"/>
                    <a:gd name="connsiteX9" fmla="*/ 77806 w 77805"/>
                    <a:gd name="connsiteY9" fmla="*/ 7914 h 565179"/>
                    <a:gd name="connsiteX10" fmla="*/ 77806 w 77805"/>
                    <a:gd name="connsiteY10" fmla="*/ 0 h 565179"/>
                    <a:gd name="connsiteX11" fmla="*/ 69980 w 77805"/>
                    <a:gd name="connsiteY11" fmla="*/ 0 h 565179"/>
                    <a:gd name="connsiteX12" fmla="*/ 7914 w 77805"/>
                    <a:gd name="connsiteY12" fmla="*/ 0 h 5651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77805" h="565179">
                      <a:moveTo>
                        <a:pt x="7914" y="0"/>
                      </a:moveTo>
                      <a:lnTo>
                        <a:pt x="0" y="0"/>
                      </a:lnTo>
                      <a:lnTo>
                        <a:pt x="0" y="7914"/>
                      </a:lnTo>
                      <a:lnTo>
                        <a:pt x="0" y="557354"/>
                      </a:lnTo>
                      <a:lnTo>
                        <a:pt x="0" y="565179"/>
                      </a:lnTo>
                      <a:lnTo>
                        <a:pt x="7914" y="565179"/>
                      </a:lnTo>
                      <a:lnTo>
                        <a:pt x="69980" y="565179"/>
                      </a:lnTo>
                      <a:lnTo>
                        <a:pt x="77806" y="565179"/>
                      </a:lnTo>
                      <a:lnTo>
                        <a:pt x="77806" y="557354"/>
                      </a:lnTo>
                      <a:lnTo>
                        <a:pt x="77806" y="7914"/>
                      </a:lnTo>
                      <a:lnTo>
                        <a:pt x="77806" y="0"/>
                      </a:lnTo>
                      <a:lnTo>
                        <a:pt x="69980" y="0"/>
                      </a:lnTo>
                      <a:lnTo>
                        <a:pt x="7914" y="0"/>
                      </a:ln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653A13E8-D3CC-CBE8-FF76-B7192A9FEBFB}"/>
                    </a:ext>
                  </a:extLst>
                </p:cNvPr>
                <p:cNvSpPr/>
                <p:nvPr/>
              </p:nvSpPr>
              <p:spPr>
                <a:xfrm>
                  <a:off x="8106063" y="2704809"/>
                  <a:ext cx="498577" cy="565268"/>
                </a:xfrm>
                <a:custGeom>
                  <a:avLst/>
                  <a:gdLst>
                    <a:gd name="connsiteX0" fmla="*/ 198649 w 498577"/>
                    <a:gd name="connsiteY0" fmla="*/ 565268 h 565268"/>
                    <a:gd name="connsiteX1" fmla="*/ 198649 w 498577"/>
                    <a:gd name="connsiteY1" fmla="*/ 565268 h 565268"/>
                    <a:gd name="connsiteX2" fmla="*/ 498578 w 498577"/>
                    <a:gd name="connsiteY2" fmla="*/ 282679 h 565268"/>
                    <a:gd name="connsiteX3" fmla="*/ 498578 w 498577"/>
                    <a:gd name="connsiteY3" fmla="*/ 281078 h 565268"/>
                    <a:gd name="connsiteX4" fmla="*/ 198649 w 498577"/>
                    <a:gd name="connsiteY4" fmla="*/ 0 h 565268"/>
                    <a:gd name="connsiteX5" fmla="*/ 0 w 498577"/>
                    <a:gd name="connsiteY5" fmla="*/ 0 h 565268"/>
                    <a:gd name="connsiteX6" fmla="*/ 0 w 498577"/>
                    <a:gd name="connsiteY6" fmla="*/ 565179 h 565268"/>
                    <a:gd name="connsiteX7" fmla="*/ 198649 w 498577"/>
                    <a:gd name="connsiteY7" fmla="*/ 565179 h 565268"/>
                    <a:gd name="connsiteX8" fmla="*/ 77895 w 498577"/>
                    <a:gd name="connsiteY8" fmla="*/ 73182 h 565268"/>
                    <a:gd name="connsiteX9" fmla="*/ 198649 w 498577"/>
                    <a:gd name="connsiteY9" fmla="*/ 73182 h 565268"/>
                    <a:gd name="connsiteX10" fmla="*/ 418372 w 498577"/>
                    <a:gd name="connsiteY10" fmla="*/ 282679 h 565268"/>
                    <a:gd name="connsiteX11" fmla="*/ 418372 w 498577"/>
                    <a:gd name="connsiteY11" fmla="*/ 284279 h 565268"/>
                    <a:gd name="connsiteX12" fmla="*/ 198649 w 498577"/>
                    <a:gd name="connsiteY12" fmla="*/ 492175 h 565268"/>
                    <a:gd name="connsiteX13" fmla="*/ 77895 w 498577"/>
                    <a:gd name="connsiteY13" fmla="*/ 492175 h 565268"/>
                    <a:gd name="connsiteX14" fmla="*/ 77895 w 498577"/>
                    <a:gd name="connsiteY14" fmla="*/ 73182 h 565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98577" h="565268">
                      <a:moveTo>
                        <a:pt x="198649" y="565268"/>
                      </a:moveTo>
                      <a:lnTo>
                        <a:pt x="198649" y="565268"/>
                      </a:lnTo>
                      <a:cubicBezTo>
                        <a:pt x="372488" y="565268"/>
                        <a:pt x="498578" y="446559"/>
                        <a:pt x="498578" y="282679"/>
                      </a:cubicBezTo>
                      <a:lnTo>
                        <a:pt x="498578" y="281078"/>
                      </a:lnTo>
                      <a:cubicBezTo>
                        <a:pt x="498578" y="118175"/>
                        <a:pt x="372488" y="0"/>
                        <a:pt x="198649" y="0"/>
                      </a:cubicBezTo>
                      <a:lnTo>
                        <a:pt x="0" y="0"/>
                      </a:lnTo>
                      <a:lnTo>
                        <a:pt x="0" y="565179"/>
                      </a:lnTo>
                      <a:lnTo>
                        <a:pt x="198649" y="565179"/>
                      </a:lnTo>
                      <a:close/>
                      <a:moveTo>
                        <a:pt x="77895" y="73182"/>
                      </a:moveTo>
                      <a:lnTo>
                        <a:pt x="198649" y="73182"/>
                      </a:lnTo>
                      <a:cubicBezTo>
                        <a:pt x="328028" y="73182"/>
                        <a:pt x="418372" y="159346"/>
                        <a:pt x="418372" y="282679"/>
                      </a:cubicBezTo>
                      <a:lnTo>
                        <a:pt x="418372" y="284279"/>
                      </a:lnTo>
                      <a:cubicBezTo>
                        <a:pt x="418372" y="406634"/>
                        <a:pt x="328028" y="492175"/>
                        <a:pt x="198649" y="492175"/>
                      </a:cubicBezTo>
                      <a:lnTo>
                        <a:pt x="77895" y="492175"/>
                      </a:lnTo>
                      <a:lnTo>
                        <a:pt x="77895" y="73182"/>
                      </a:ln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79E96C64-B194-23AC-CE58-B5BD7D4F3F5F}"/>
                    </a:ext>
                  </a:extLst>
                </p:cNvPr>
                <p:cNvSpPr/>
                <p:nvPr/>
              </p:nvSpPr>
              <p:spPr>
                <a:xfrm>
                  <a:off x="6979261" y="2704898"/>
                  <a:ext cx="326160" cy="565179"/>
                </a:xfrm>
                <a:custGeom>
                  <a:avLst/>
                  <a:gdLst>
                    <a:gd name="connsiteX0" fmla="*/ 318247 w 326160"/>
                    <a:gd name="connsiteY0" fmla="*/ 565179 h 565179"/>
                    <a:gd name="connsiteX1" fmla="*/ 326161 w 326160"/>
                    <a:gd name="connsiteY1" fmla="*/ 565179 h 565179"/>
                    <a:gd name="connsiteX2" fmla="*/ 326161 w 326160"/>
                    <a:gd name="connsiteY2" fmla="*/ 557354 h 565179"/>
                    <a:gd name="connsiteX3" fmla="*/ 326161 w 326160"/>
                    <a:gd name="connsiteY3" fmla="*/ 500089 h 565179"/>
                    <a:gd name="connsiteX4" fmla="*/ 326161 w 326160"/>
                    <a:gd name="connsiteY4" fmla="*/ 492175 h 565179"/>
                    <a:gd name="connsiteX5" fmla="*/ 318247 w 326160"/>
                    <a:gd name="connsiteY5" fmla="*/ 492175 h 565179"/>
                    <a:gd name="connsiteX6" fmla="*/ 77806 w 326160"/>
                    <a:gd name="connsiteY6" fmla="*/ 492175 h 565179"/>
                    <a:gd name="connsiteX7" fmla="*/ 77806 w 326160"/>
                    <a:gd name="connsiteY7" fmla="*/ 7914 h 565179"/>
                    <a:gd name="connsiteX8" fmla="*/ 77806 w 326160"/>
                    <a:gd name="connsiteY8" fmla="*/ 0 h 565179"/>
                    <a:gd name="connsiteX9" fmla="*/ 69891 w 326160"/>
                    <a:gd name="connsiteY9" fmla="*/ 0 h 565179"/>
                    <a:gd name="connsiteX10" fmla="*/ 7914 w 326160"/>
                    <a:gd name="connsiteY10" fmla="*/ 0 h 565179"/>
                    <a:gd name="connsiteX11" fmla="*/ 0 w 326160"/>
                    <a:gd name="connsiteY11" fmla="*/ 0 h 565179"/>
                    <a:gd name="connsiteX12" fmla="*/ 0 w 326160"/>
                    <a:gd name="connsiteY12" fmla="*/ 7914 h 565179"/>
                    <a:gd name="connsiteX13" fmla="*/ 0 w 326160"/>
                    <a:gd name="connsiteY13" fmla="*/ 557354 h 565179"/>
                    <a:gd name="connsiteX14" fmla="*/ 0 w 326160"/>
                    <a:gd name="connsiteY14" fmla="*/ 565179 h 565179"/>
                    <a:gd name="connsiteX15" fmla="*/ 7914 w 326160"/>
                    <a:gd name="connsiteY15" fmla="*/ 565179 h 565179"/>
                    <a:gd name="connsiteX16" fmla="*/ 318247 w 326160"/>
                    <a:gd name="connsiteY16" fmla="*/ 565179 h 5651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26160" h="565179">
                      <a:moveTo>
                        <a:pt x="318247" y="565179"/>
                      </a:moveTo>
                      <a:lnTo>
                        <a:pt x="326161" y="565179"/>
                      </a:lnTo>
                      <a:lnTo>
                        <a:pt x="326161" y="557354"/>
                      </a:lnTo>
                      <a:lnTo>
                        <a:pt x="326161" y="500089"/>
                      </a:lnTo>
                      <a:lnTo>
                        <a:pt x="326161" y="492175"/>
                      </a:lnTo>
                      <a:lnTo>
                        <a:pt x="318247" y="492175"/>
                      </a:lnTo>
                      <a:lnTo>
                        <a:pt x="77806" y="492175"/>
                      </a:lnTo>
                      <a:lnTo>
                        <a:pt x="77806" y="7914"/>
                      </a:lnTo>
                      <a:lnTo>
                        <a:pt x="77806" y="0"/>
                      </a:lnTo>
                      <a:lnTo>
                        <a:pt x="69891" y="0"/>
                      </a:lnTo>
                      <a:lnTo>
                        <a:pt x="7914" y="0"/>
                      </a:lnTo>
                      <a:lnTo>
                        <a:pt x="0" y="0"/>
                      </a:lnTo>
                      <a:lnTo>
                        <a:pt x="0" y="7914"/>
                      </a:lnTo>
                      <a:lnTo>
                        <a:pt x="0" y="557354"/>
                      </a:lnTo>
                      <a:lnTo>
                        <a:pt x="0" y="565179"/>
                      </a:lnTo>
                      <a:lnTo>
                        <a:pt x="7914" y="565179"/>
                      </a:lnTo>
                      <a:lnTo>
                        <a:pt x="318247" y="565179"/>
                      </a:ln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54416434-7866-CFAC-2A8A-DA9FE826BFB2}"/>
                    </a:ext>
                  </a:extLst>
                </p:cNvPr>
                <p:cNvSpPr/>
                <p:nvPr/>
              </p:nvSpPr>
              <p:spPr>
                <a:xfrm>
                  <a:off x="6474815" y="2704898"/>
                  <a:ext cx="427085" cy="565179"/>
                </a:xfrm>
                <a:custGeom>
                  <a:avLst/>
                  <a:gdLst>
                    <a:gd name="connsiteX0" fmla="*/ 213498 w 427085"/>
                    <a:gd name="connsiteY0" fmla="*/ 0 h 565179"/>
                    <a:gd name="connsiteX1" fmla="*/ 0 w 427085"/>
                    <a:gd name="connsiteY1" fmla="*/ 0 h 565179"/>
                    <a:gd name="connsiteX2" fmla="*/ 0 w 427085"/>
                    <a:gd name="connsiteY2" fmla="*/ 565179 h 565179"/>
                    <a:gd name="connsiteX3" fmla="*/ 77895 w 427085"/>
                    <a:gd name="connsiteY3" fmla="*/ 565179 h 565179"/>
                    <a:gd name="connsiteX4" fmla="*/ 77895 w 427085"/>
                    <a:gd name="connsiteY4" fmla="*/ 371332 h 565179"/>
                    <a:gd name="connsiteX5" fmla="*/ 203361 w 427085"/>
                    <a:gd name="connsiteY5" fmla="*/ 371332 h 565179"/>
                    <a:gd name="connsiteX6" fmla="*/ 427086 w 427085"/>
                    <a:gd name="connsiteY6" fmla="*/ 183710 h 565179"/>
                    <a:gd name="connsiteX7" fmla="*/ 427086 w 427085"/>
                    <a:gd name="connsiteY7" fmla="*/ 182109 h 565179"/>
                    <a:gd name="connsiteX8" fmla="*/ 213498 w 427085"/>
                    <a:gd name="connsiteY8" fmla="*/ 0 h 565179"/>
                    <a:gd name="connsiteX9" fmla="*/ 348391 w 427085"/>
                    <a:gd name="connsiteY9" fmla="*/ 186111 h 565179"/>
                    <a:gd name="connsiteX10" fmla="*/ 205584 w 427085"/>
                    <a:gd name="connsiteY10" fmla="*/ 299040 h 565179"/>
                    <a:gd name="connsiteX11" fmla="*/ 77717 w 427085"/>
                    <a:gd name="connsiteY11" fmla="*/ 299040 h 565179"/>
                    <a:gd name="connsiteX12" fmla="*/ 77717 w 427085"/>
                    <a:gd name="connsiteY12" fmla="*/ 73093 h 565179"/>
                    <a:gd name="connsiteX13" fmla="*/ 208697 w 427085"/>
                    <a:gd name="connsiteY13" fmla="*/ 73093 h 565179"/>
                    <a:gd name="connsiteX14" fmla="*/ 348302 w 427085"/>
                    <a:gd name="connsiteY14" fmla="*/ 184510 h 565179"/>
                    <a:gd name="connsiteX15" fmla="*/ 348302 w 427085"/>
                    <a:gd name="connsiteY15" fmla="*/ 186111 h 5651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27085" h="565179">
                      <a:moveTo>
                        <a:pt x="213498" y="0"/>
                      </a:moveTo>
                      <a:lnTo>
                        <a:pt x="0" y="0"/>
                      </a:lnTo>
                      <a:lnTo>
                        <a:pt x="0" y="565179"/>
                      </a:lnTo>
                      <a:lnTo>
                        <a:pt x="77895" y="565179"/>
                      </a:lnTo>
                      <a:lnTo>
                        <a:pt x="77895" y="371332"/>
                      </a:lnTo>
                      <a:lnTo>
                        <a:pt x="203361" y="371332"/>
                      </a:lnTo>
                      <a:cubicBezTo>
                        <a:pt x="314779" y="371332"/>
                        <a:pt x="427086" y="313356"/>
                        <a:pt x="427086" y="183710"/>
                      </a:cubicBezTo>
                      <a:lnTo>
                        <a:pt x="427086" y="182109"/>
                      </a:lnTo>
                      <a:cubicBezTo>
                        <a:pt x="427086" y="71492"/>
                        <a:pt x="343234" y="0"/>
                        <a:pt x="213498" y="0"/>
                      </a:cubicBezTo>
                      <a:close/>
                      <a:moveTo>
                        <a:pt x="348391" y="186111"/>
                      </a:moveTo>
                      <a:cubicBezTo>
                        <a:pt x="348391" y="254669"/>
                        <a:pt x="292371" y="299040"/>
                        <a:pt x="205584" y="299040"/>
                      </a:cubicBezTo>
                      <a:lnTo>
                        <a:pt x="77717" y="299040"/>
                      </a:lnTo>
                      <a:lnTo>
                        <a:pt x="77717" y="73093"/>
                      </a:lnTo>
                      <a:lnTo>
                        <a:pt x="208697" y="73093"/>
                      </a:lnTo>
                      <a:cubicBezTo>
                        <a:pt x="297439" y="73093"/>
                        <a:pt x="348302" y="113729"/>
                        <a:pt x="348302" y="184510"/>
                      </a:cubicBezTo>
                      <a:lnTo>
                        <a:pt x="348302" y="186111"/>
                      </a:lnTo>
                      <a:close/>
                    </a:path>
                  </a:pathLst>
                </a:custGeom>
                <a:grpFill/>
                <a:ln w="88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24" name="Graphic 2">
                  <a:extLst>
                    <a:ext uri="{FF2B5EF4-FFF2-40B4-BE49-F238E27FC236}">
                      <a16:creationId xmlns:a16="http://schemas.microsoft.com/office/drawing/2014/main" id="{1AE9E3E1-A255-4E4B-1187-06F64FDAA8AB}"/>
                    </a:ext>
                  </a:extLst>
                </p:cNvPr>
                <p:cNvGrpSpPr/>
                <p:nvPr/>
              </p:nvGrpSpPr>
              <p:grpSpPr>
                <a:xfrm>
                  <a:off x="8663862" y="3731841"/>
                  <a:ext cx="173661" cy="93277"/>
                  <a:chOff x="8663862" y="3731841"/>
                  <a:chExt cx="173661" cy="93277"/>
                </a:xfrm>
                <a:grpFill/>
              </p:grpSpPr>
              <p:sp>
                <p:nvSpPr>
                  <p:cNvPr id="25" name="Freeform: Shape 24">
                    <a:extLst>
                      <a:ext uri="{FF2B5EF4-FFF2-40B4-BE49-F238E27FC236}">
                        <a16:creationId xmlns:a16="http://schemas.microsoft.com/office/drawing/2014/main" id="{0B0CEE1E-0B25-49C8-96A9-31A35AD3E09D}"/>
                      </a:ext>
                    </a:extLst>
                  </p:cNvPr>
                  <p:cNvSpPr/>
                  <p:nvPr/>
                </p:nvSpPr>
                <p:spPr>
                  <a:xfrm>
                    <a:off x="8663862" y="3731841"/>
                    <a:ext cx="70958" cy="93277"/>
                  </a:xfrm>
                  <a:custGeom>
                    <a:avLst/>
                    <a:gdLst>
                      <a:gd name="connsiteX0" fmla="*/ 41437 w 70958"/>
                      <a:gd name="connsiteY0" fmla="*/ 93278 h 93277"/>
                      <a:gd name="connsiteX1" fmla="*/ 29522 w 70958"/>
                      <a:gd name="connsiteY1" fmla="*/ 93278 h 93277"/>
                      <a:gd name="connsiteX2" fmla="*/ 29522 w 70958"/>
                      <a:gd name="connsiteY2" fmla="*/ 11204 h 93277"/>
                      <a:gd name="connsiteX3" fmla="*/ 0 w 70958"/>
                      <a:gd name="connsiteY3" fmla="*/ 11204 h 93277"/>
                      <a:gd name="connsiteX4" fmla="*/ 0 w 70958"/>
                      <a:gd name="connsiteY4" fmla="*/ 0 h 93277"/>
                      <a:gd name="connsiteX5" fmla="*/ 70958 w 70958"/>
                      <a:gd name="connsiteY5" fmla="*/ 0 h 93277"/>
                      <a:gd name="connsiteX6" fmla="*/ 70958 w 70958"/>
                      <a:gd name="connsiteY6" fmla="*/ 11204 h 93277"/>
                      <a:gd name="connsiteX7" fmla="*/ 41526 w 70958"/>
                      <a:gd name="connsiteY7" fmla="*/ 11204 h 93277"/>
                      <a:gd name="connsiteX8" fmla="*/ 41526 w 70958"/>
                      <a:gd name="connsiteY8" fmla="*/ 93278 h 932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0958" h="93277">
                        <a:moveTo>
                          <a:pt x="41437" y="93278"/>
                        </a:moveTo>
                        <a:lnTo>
                          <a:pt x="29522" y="93278"/>
                        </a:lnTo>
                        <a:lnTo>
                          <a:pt x="29522" y="11204"/>
                        </a:lnTo>
                        <a:lnTo>
                          <a:pt x="0" y="11204"/>
                        </a:lnTo>
                        <a:lnTo>
                          <a:pt x="0" y="0"/>
                        </a:lnTo>
                        <a:lnTo>
                          <a:pt x="70958" y="0"/>
                        </a:lnTo>
                        <a:lnTo>
                          <a:pt x="70958" y="11204"/>
                        </a:lnTo>
                        <a:lnTo>
                          <a:pt x="41526" y="11204"/>
                        </a:lnTo>
                        <a:lnTo>
                          <a:pt x="41526" y="93278"/>
                        </a:lnTo>
                        <a:close/>
                      </a:path>
                    </a:pathLst>
                  </a:custGeom>
                  <a:grpFill/>
                  <a:ln w="889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Freeform: Shape 25">
                    <a:extLst>
                      <a:ext uri="{FF2B5EF4-FFF2-40B4-BE49-F238E27FC236}">
                        <a16:creationId xmlns:a16="http://schemas.microsoft.com/office/drawing/2014/main" id="{7630EF21-3798-C628-5019-7AEF62E40464}"/>
                      </a:ext>
                    </a:extLst>
                  </p:cNvPr>
                  <p:cNvSpPr/>
                  <p:nvPr/>
                </p:nvSpPr>
                <p:spPr>
                  <a:xfrm>
                    <a:off x="8749492" y="3731930"/>
                    <a:ext cx="88031" cy="93188"/>
                  </a:xfrm>
                  <a:custGeom>
                    <a:avLst/>
                    <a:gdLst>
                      <a:gd name="connsiteX0" fmla="*/ 77717 w 88031"/>
                      <a:gd name="connsiteY0" fmla="*/ 93189 h 93188"/>
                      <a:gd name="connsiteX1" fmla="*/ 77538 w 88031"/>
                      <a:gd name="connsiteY1" fmla="*/ 13960 h 93188"/>
                      <a:gd name="connsiteX2" fmla="*/ 77360 w 88031"/>
                      <a:gd name="connsiteY2" fmla="*/ 13960 h 93188"/>
                      <a:gd name="connsiteX3" fmla="*/ 48195 w 88031"/>
                      <a:gd name="connsiteY3" fmla="*/ 93189 h 93188"/>
                      <a:gd name="connsiteX4" fmla="*/ 39036 w 88031"/>
                      <a:gd name="connsiteY4" fmla="*/ 93189 h 93188"/>
                      <a:gd name="connsiteX5" fmla="*/ 10404 w 88031"/>
                      <a:gd name="connsiteY5" fmla="*/ 14672 h 93188"/>
                      <a:gd name="connsiteX6" fmla="*/ 10226 w 88031"/>
                      <a:gd name="connsiteY6" fmla="*/ 14672 h 93188"/>
                      <a:gd name="connsiteX7" fmla="*/ 9870 w 88031"/>
                      <a:gd name="connsiteY7" fmla="*/ 93189 h 93188"/>
                      <a:gd name="connsiteX8" fmla="*/ 0 w 88031"/>
                      <a:gd name="connsiteY8" fmla="*/ 93189 h 93188"/>
                      <a:gd name="connsiteX9" fmla="*/ 355 w 88031"/>
                      <a:gd name="connsiteY9" fmla="*/ 0 h 93188"/>
                      <a:gd name="connsiteX10" fmla="*/ 15917 w 88031"/>
                      <a:gd name="connsiteY10" fmla="*/ 0 h 93188"/>
                      <a:gd name="connsiteX11" fmla="*/ 43660 w 88031"/>
                      <a:gd name="connsiteY11" fmla="*/ 75849 h 93188"/>
                      <a:gd name="connsiteX12" fmla="*/ 43838 w 88031"/>
                      <a:gd name="connsiteY12" fmla="*/ 75849 h 93188"/>
                      <a:gd name="connsiteX13" fmla="*/ 71936 w 88031"/>
                      <a:gd name="connsiteY13" fmla="*/ 0 h 93188"/>
                      <a:gd name="connsiteX14" fmla="*/ 87853 w 88031"/>
                      <a:gd name="connsiteY14" fmla="*/ 0 h 93188"/>
                      <a:gd name="connsiteX15" fmla="*/ 88031 w 88031"/>
                      <a:gd name="connsiteY15" fmla="*/ 93189 h 93188"/>
                      <a:gd name="connsiteX16" fmla="*/ 77717 w 88031"/>
                      <a:gd name="connsiteY16" fmla="*/ 93189 h 931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88031" h="93188">
                        <a:moveTo>
                          <a:pt x="77717" y="93189"/>
                        </a:moveTo>
                        <a:lnTo>
                          <a:pt x="77538" y="13960"/>
                        </a:lnTo>
                        <a:lnTo>
                          <a:pt x="77360" y="13960"/>
                        </a:lnTo>
                        <a:lnTo>
                          <a:pt x="48195" y="93189"/>
                        </a:lnTo>
                        <a:lnTo>
                          <a:pt x="39036" y="93189"/>
                        </a:lnTo>
                        <a:lnTo>
                          <a:pt x="10404" y="14672"/>
                        </a:lnTo>
                        <a:lnTo>
                          <a:pt x="10226" y="14672"/>
                        </a:lnTo>
                        <a:lnTo>
                          <a:pt x="9870" y="93189"/>
                        </a:lnTo>
                        <a:lnTo>
                          <a:pt x="0" y="93189"/>
                        </a:lnTo>
                        <a:lnTo>
                          <a:pt x="355" y="0"/>
                        </a:lnTo>
                        <a:lnTo>
                          <a:pt x="15917" y="0"/>
                        </a:lnTo>
                        <a:lnTo>
                          <a:pt x="43660" y="75849"/>
                        </a:lnTo>
                        <a:lnTo>
                          <a:pt x="43838" y="75849"/>
                        </a:lnTo>
                        <a:lnTo>
                          <a:pt x="71936" y="0"/>
                        </a:lnTo>
                        <a:lnTo>
                          <a:pt x="87853" y="0"/>
                        </a:lnTo>
                        <a:lnTo>
                          <a:pt x="88031" y="93189"/>
                        </a:lnTo>
                        <a:lnTo>
                          <a:pt x="77717" y="93189"/>
                        </a:lnTo>
                        <a:close/>
                      </a:path>
                    </a:pathLst>
                  </a:custGeom>
                  <a:grpFill/>
                  <a:ln w="889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46" name="Graphic 2">
              <a:extLst>
                <a:ext uri="{FF2B5EF4-FFF2-40B4-BE49-F238E27FC236}">
                  <a16:creationId xmlns:a16="http://schemas.microsoft.com/office/drawing/2014/main" id="{6AFCEE2A-2006-AA74-8EA2-B28B2A331E33}"/>
                </a:ext>
              </a:extLst>
            </p:cNvPr>
            <p:cNvGrpSpPr/>
            <p:nvPr userDrawn="1"/>
          </p:nvGrpSpPr>
          <p:grpSpPr>
            <a:xfrm>
              <a:off x="3635403" y="2700985"/>
              <a:ext cx="1132937" cy="1124044"/>
              <a:chOff x="3635403" y="2700985"/>
              <a:chExt cx="1132937" cy="1124044"/>
            </a:xfrm>
            <a:solidFill>
              <a:schemeClr val="accent1"/>
            </a:solidFill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A0A039D8-7CE1-F942-A4AE-5EE684D44E71}"/>
                  </a:ext>
                </a:extLst>
              </p:cNvPr>
              <p:cNvSpPr/>
              <p:nvPr/>
            </p:nvSpPr>
            <p:spPr>
              <a:xfrm>
                <a:off x="3635403" y="3014164"/>
                <a:ext cx="812911" cy="810866"/>
              </a:xfrm>
              <a:custGeom>
                <a:avLst/>
                <a:gdLst>
                  <a:gd name="connsiteX0" fmla="*/ 732617 w 812911"/>
                  <a:gd name="connsiteY0" fmla="*/ 178 h 810866"/>
                  <a:gd name="connsiteX1" fmla="*/ 77628 w 812911"/>
                  <a:gd name="connsiteY1" fmla="*/ 0 h 810866"/>
                  <a:gd name="connsiteX2" fmla="*/ 0 w 812911"/>
                  <a:gd name="connsiteY2" fmla="*/ 78161 h 810866"/>
                  <a:gd name="connsiteX3" fmla="*/ 1067 w 812911"/>
                  <a:gd name="connsiteY3" fmla="*/ 78161 h 810866"/>
                  <a:gd name="connsiteX4" fmla="*/ 0 w 812911"/>
                  <a:gd name="connsiteY4" fmla="*/ 78339 h 810866"/>
                  <a:gd name="connsiteX5" fmla="*/ 0 w 812911"/>
                  <a:gd name="connsiteY5" fmla="*/ 419616 h 810866"/>
                  <a:gd name="connsiteX6" fmla="*/ 348924 w 812911"/>
                  <a:gd name="connsiteY6" fmla="*/ 807932 h 810866"/>
                  <a:gd name="connsiteX7" fmla="*/ 422817 w 812911"/>
                  <a:gd name="connsiteY7" fmla="*/ 732883 h 810866"/>
                  <a:gd name="connsiteX8" fmla="*/ 400232 w 812911"/>
                  <a:gd name="connsiteY8" fmla="*/ 732883 h 810866"/>
                  <a:gd name="connsiteX9" fmla="*/ 80117 w 812911"/>
                  <a:gd name="connsiteY9" fmla="*/ 419616 h 810866"/>
                  <a:gd name="connsiteX10" fmla="*/ 80117 w 812911"/>
                  <a:gd name="connsiteY10" fmla="*/ 78250 h 810866"/>
                  <a:gd name="connsiteX11" fmla="*/ 160324 w 812911"/>
                  <a:gd name="connsiteY11" fmla="*/ 78250 h 810866"/>
                  <a:gd name="connsiteX12" fmla="*/ 160146 w 812911"/>
                  <a:gd name="connsiteY12" fmla="*/ 419616 h 810866"/>
                  <a:gd name="connsiteX13" fmla="*/ 400232 w 812911"/>
                  <a:gd name="connsiteY13" fmla="*/ 654011 h 810866"/>
                  <a:gd name="connsiteX14" fmla="*/ 500712 w 812911"/>
                  <a:gd name="connsiteY14" fmla="*/ 654011 h 810866"/>
                  <a:gd name="connsiteX15" fmla="*/ 577984 w 812911"/>
                  <a:gd name="connsiteY15" fmla="*/ 575850 h 810866"/>
                  <a:gd name="connsiteX16" fmla="*/ 400232 w 812911"/>
                  <a:gd name="connsiteY16" fmla="*/ 575850 h 810866"/>
                  <a:gd name="connsiteX17" fmla="*/ 240530 w 812911"/>
                  <a:gd name="connsiteY17" fmla="*/ 419616 h 810866"/>
                  <a:gd name="connsiteX18" fmla="*/ 240530 w 812911"/>
                  <a:gd name="connsiteY18" fmla="*/ 78250 h 810866"/>
                  <a:gd name="connsiteX19" fmla="*/ 319936 w 812911"/>
                  <a:gd name="connsiteY19" fmla="*/ 78250 h 810866"/>
                  <a:gd name="connsiteX20" fmla="*/ 319936 w 812911"/>
                  <a:gd name="connsiteY20" fmla="*/ 419616 h 810866"/>
                  <a:gd name="connsiteX21" fmla="*/ 400232 w 812911"/>
                  <a:gd name="connsiteY21" fmla="*/ 497600 h 810866"/>
                  <a:gd name="connsiteX22" fmla="*/ 655256 w 812911"/>
                  <a:gd name="connsiteY22" fmla="*/ 497600 h 810866"/>
                  <a:gd name="connsiteX23" fmla="*/ 732439 w 812911"/>
                  <a:gd name="connsiteY23" fmla="*/ 419705 h 810866"/>
                  <a:gd name="connsiteX24" fmla="*/ 400232 w 812911"/>
                  <a:gd name="connsiteY24" fmla="*/ 419705 h 810866"/>
                  <a:gd name="connsiteX25" fmla="*/ 400232 w 812911"/>
                  <a:gd name="connsiteY25" fmla="*/ 78250 h 810866"/>
                  <a:gd name="connsiteX26" fmla="*/ 732706 w 812911"/>
                  <a:gd name="connsiteY26" fmla="*/ 78250 h 810866"/>
                  <a:gd name="connsiteX27" fmla="*/ 732706 w 812911"/>
                  <a:gd name="connsiteY27" fmla="*/ 810867 h 810866"/>
                  <a:gd name="connsiteX28" fmla="*/ 812912 w 812911"/>
                  <a:gd name="connsiteY28" fmla="*/ 810867 h 810866"/>
                  <a:gd name="connsiteX29" fmla="*/ 812912 w 812911"/>
                  <a:gd name="connsiteY29" fmla="*/ 78250 h 810866"/>
                  <a:gd name="connsiteX30" fmla="*/ 732706 w 812911"/>
                  <a:gd name="connsiteY30" fmla="*/ 89 h 810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12911" h="810866">
                    <a:moveTo>
                      <a:pt x="732617" y="178"/>
                    </a:moveTo>
                    <a:lnTo>
                      <a:pt x="77628" y="0"/>
                    </a:lnTo>
                    <a:lnTo>
                      <a:pt x="0" y="78161"/>
                    </a:lnTo>
                    <a:lnTo>
                      <a:pt x="1067" y="78161"/>
                    </a:lnTo>
                    <a:lnTo>
                      <a:pt x="0" y="78339"/>
                    </a:lnTo>
                    <a:lnTo>
                      <a:pt x="0" y="419616"/>
                    </a:lnTo>
                    <a:cubicBezTo>
                      <a:pt x="0" y="618620"/>
                      <a:pt x="151699" y="783390"/>
                      <a:pt x="348924" y="807932"/>
                    </a:cubicBezTo>
                    <a:lnTo>
                      <a:pt x="422817" y="732883"/>
                    </a:lnTo>
                    <a:lnTo>
                      <a:pt x="400232" y="732883"/>
                    </a:lnTo>
                    <a:cubicBezTo>
                      <a:pt x="223457" y="732794"/>
                      <a:pt x="80117" y="592211"/>
                      <a:pt x="80117" y="419616"/>
                    </a:cubicBezTo>
                    <a:lnTo>
                      <a:pt x="80117" y="78250"/>
                    </a:lnTo>
                    <a:lnTo>
                      <a:pt x="160324" y="78250"/>
                    </a:lnTo>
                    <a:lnTo>
                      <a:pt x="160146" y="419616"/>
                    </a:lnTo>
                    <a:cubicBezTo>
                      <a:pt x="160146" y="548996"/>
                      <a:pt x="267651" y="654011"/>
                      <a:pt x="400232" y="654011"/>
                    </a:cubicBezTo>
                    <a:lnTo>
                      <a:pt x="500712" y="654011"/>
                    </a:lnTo>
                    <a:lnTo>
                      <a:pt x="577984" y="575850"/>
                    </a:lnTo>
                    <a:lnTo>
                      <a:pt x="400232" y="575850"/>
                    </a:lnTo>
                    <a:cubicBezTo>
                      <a:pt x="311844" y="575850"/>
                      <a:pt x="240530" y="505869"/>
                      <a:pt x="240530" y="419616"/>
                    </a:cubicBezTo>
                    <a:lnTo>
                      <a:pt x="240530" y="78250"/>
                    </a:lnTo>
                    <a:lnTo>
                      <a:pt x="319936" y="78250"/>
                    </a:lnTo>
                    <a:lnTo>
                      <a:pt x="319936" y="419616"/>
                    </a:lnTo>
                    <a:cubicBezTo>
                      <a:pt x="320292" y="462743"/>
                      <a:pt x="355949" y="497600"/>
                      <a:pt x="400232" y="497600"/>
                    </a:cubicBezTo>
                    <a:lnTo>
                      <a:pt x="655256" y="497600"/>
                    </a:lnTo>
                    <a:lnTo>
                      <a:pt x="732439" y="419705"/>
                    </a:lnTo>
                    <a:lnTo>
                      <a:pt x="400232" y="419705"/>
                    </a:lnTo>
                    <a:lnTo>
                      <a:pt x="400232" y="78250"/>
                    </a:lnTo>
                    <a:lnTo>
                      <a:pt x="732706" y="78250"/>
                    </a:lnTo>
                    <a:lnTo>
                      <a:pt x="732706" y="810867"/>
                    </a:lnTo>
                    <a:lnTo>
                      <a:pt x="812912" y="810867"/>
                    </a:lnTo>
                    <a:lnTo>
                      <a:pt x="812912" y="78250"/>
                    </a:lnTo>
                    <a:cubicBezTo>
                      <a:pt x="812645" y="35035"/>
                      <a:pt x="776899" y="89"/>
                      <a:pt x="732706" y="89"/>
                    </a:cubicBezTo>
                    <a:close/>
                  </a:path>
                </a:pathLst>
              </a:custGeom>
              <a:grpFill/>
              <a:ln w="88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6CF93535-C26D-2A9F-8EE7-AAD57D6647D7}"/>
                  </a:ext>
                </a:extLst>
              </p:cNvPr>
              <p:cNvSpPr/>
              <p:nvPr/>
            </p:nvSpPr>
            <p:spPr>
              <a:xfrm>
                <a:off x="3790302" y="2857574"/>
                <a:ext cx="817891" cy="967455"/>
              </a:xfrm>
              <a:custGeom>
                <a:avLst/>
                <a:gdLst>
                  <a:gd name="connsiteX0" fmla="*/ 577717 w 817891"/>
                  <a:gd name="connsiteY0" fmla="*/ 445 h 967455"/>
                  <a:gd name="connsiteX1" fmla="*/ 77361 w 817891"/>
                  <a:gd name="connsiteY1" fmla="*/ 0 h 967455"/>
                  <a:gd name="connsiteX2" fmla="*/ 0 w 817891"/>
                  <a:gd name="connsiteY2" fmla="*/ 78250 h 967455"/>
                  <a:gd name="connsiteX3" fmla="*/ 577806 w 817891"/>
                  <a:gd name="connsiteY3" fmla="*/ 78517 h 967455"/>
                  <a:gd name="connsiteX4" fmla="*/ 737507 w 817891"/>
                  <a:gd name="connsiteY4" fmla="*/ 234839 h 967455"/>
                  <a:gd name="connsiteX5" fmla="*/ 737507 w 817891"/>
                  <a:gd name="connsiteY5" fmla="*/ 967456 h 967455"/>
                  <a:gd name="connsiteX6" fmla="*/ 817625 w 817891"/>
                  <a:gd name="connsiteY6" fmla="*/ 967456 h 967455"/>
                  <a:gd name="connsiteX7" fmla="*/ 817892 w 817891"/>
                  <a:gd name="connsiteY7" fmla="*/ 234839 h 967455"/>
                  <a:gd name="connsiteX8" fmla="*/ 577895 w 817891"/>
                  <a:gd name="connsiteY8" fmla="*/ 356 h 967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7891" h="967455">
                    <a:moveTo>
                      <a:pt x="577717" y="445"/>
                    </a:moveTo>
                    <a:lnTo>
                      <a:pt x="77361" y="0"/>
                    </a:lnTo>
                    <a:lnTo>
                      <a:pt x="0" y="78250"/>
                    </a:lnTo>
                    <a:lnTo>
                      <a:pt x="577806" y="78517"/>
                    </a:lnTo>
                    <a:cubicBezTo>
                      <a:pt x="666104" y="78517"/>
                      <a:pt x="737507" y="148586"/>
                      <a:pt x="737507" y="234839"/>
                    </a:cubicBezTo>
                    <a:lnTo>
                      <a:pt x="737507" y="967456"/>
                    </a:lnTo>
                    <a:lnTo>
                      <a:pt x="817625" y="967456"/>
                    </a:lnTo>
                    <a:lnTo>
                      <a:pt x="817892" y="234839"/>
                    </a:lnTo>
                    <a:cubicBezTo>
                      <a:pt x="817892" y="105371"/>
                      <a:pt x="710387" y="356"/>
                      <a:pt x="577895" y="356"/>
                    </a:cubicBezTo>
                    <a:close/>
                  </a:path>
                </a:pathLst>
              </a:custGeom>
              <a:grpFill/>
              <a:ln w="88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92AA65F2-887B-8C77-5917-6706478BB599}"/>
                  </a:ext>
                </a:extLst>
              </p:cNvPr>
              <p:cNvSpPr/>
              <p:nvPr/>
            </p:nvSpPr>
            <p:spPr>
              <a:xfrm>
                <a:off x="3945113" y="2700985"/>
                <a:ext cx="823226" cy="1124044"/>
              </a:xfrm>
              <a:custGeom>
                <a:avLst/>
                <a:gdLst>
                  <a:gd name="connsiteX0" fmla="*/ 823138 w 823226"/>
                  <a:gd name="connsiteY0" fmla="*/ 1124045 h 1124044"/>
                  <a:gd name="connsiteX1" fmla="*/ 823138 w 823226"/>
                  <a:gd name="connsiteY1" fmla="*/ 391428 h 1124044"/>
                  <a:gd name="connsiteX2" fmla="*/ 422906 w 823226"/>
                  <a:gd name="connsiteY2" fmla="*/ 0 h 1124044"/>
                  <a:gd name="connsiteX3" fmla="*/ 77361 w 823226"/>
                  <a:gd name="connsiteY3" fmla="*/ 0 h 1124044"/>
                  <a:gd name="connsiteX4" fmla="*/ 0 w 823226"/>
                  <a:gd name="connsiteY4" fmla="*/ 78161 h 1124044"/>
                  <a:gd name="connsiteX5" fmla="*/ 422995 w 823226"/>
                  <a:gd name="connsiteY5" fmla="*/ 78161 h 1124044"/>
                  <a:gd name="connsiteX6" fmla="*/ 743020 w 823226"/>
                  <a:gd name="connsiteY6" fmla="*/ 391428 h 1124044"/>
                  <a:gd name="connsiteX7" fmla="*/ 743020 w 823226"/>
                  <a:gd name="connsiteY7" fmla="*/ 1124045 h 1124044"/>
                  <a:gd name="connsiteX8" fmla="*/ 823227 w 823226"/>
                  <a:gd name="connsiteY8" fmla="*/ 1124045 h 1124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23226" h="1124044">
                    <a:moveTo>
                      <a:pt x="823138" y="1124045"/>
                    </a:moveTo>
                    <a:lnTo>
                      <a:pt x="823138" y="391428"/>
                    </a:lnTo>
                    <a:cubicBezTo>
                      <a:pt x="823138" y="175618"/>
                      <a:pt x="643874" y="0"/>
                      <a:pt x="422906" y="0"/>
                    </a:cubicBezTo>
                    <a:lnTo>
                      <a:pt x="77361" y="0"/>
                    </a:lnTo>
                    <a:cubicBezTo>
                      <a:pt x="77361" y="0"/>
                      <a:pt x="0" y="78161"/>
                      <a:pt x="0" y="78161"/>
                    </a:cubicBezTo>
                    <a:lnTo>
                      <a:pt x="422995" y="78161"/>
                    </a:lnTo>
                    <a:cubicBezTo>
                      <a:pt x="599769" y="78250"/>
                      <a:pt x="743020" y="218745"/>
                      <a:pt x="743020" y="391428"/>
                    </a:cubicBezTo>
                    <a:lnTo>
                      <a:pt x="743020" y="1124045"/>
                    </a:lnTo>
                    <a:lnTo>
                      <a:pt x="823227" y="1124045"/>
                    </a:lnTo>
                    <a:close/>
                  </a:path>
                </a:pathLst>
              </a:custGeom>
              <a:grpFill/>
              <a:ln w="88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30851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A737B"/>
                </a:solidFill>
              </a:defRPr>
            </a:lvl1pPr>
          </a:lstStyle>
          <a:p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A737B"/>
                </a:solidFill>
              </a:defRPr>
            </a:lvl1pPr>
          </a:lstStyle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A737B"/>
                </a:solidFill>
              </a:defRPr>
            </a:lvl1pPr>
          </a:lstStyle>
          <a:p>
            <a:fld id="{D92B6165-2E63-41A3-8905-D7634EBC6D4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7473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2920" y="6577142"/>
            <a:ext cx="1682104" cy="164592"/>
          </a:xfrm>
          <a:prstGeom prst="rect">
            <a:avLst/>
          </a:prstGeom>
          <a:noFill/>
        </p:spPr>
        <p:txBody>
          <a:bodyPr wrap="none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dirty="0">
                <a:ln>
                  <a:noFill/>
                </a:ln>
                <a:solidFill>
                  <a:srgbClr val="6A737B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|  Applied Materials Confidential</a:t>
            </a:r>
            <a:endParaRPr kumimoji="0" sz="800" b="0" i="0" u="none" strike="noStrike" kern="0" cap="none" spc="0" normalizeH="0" baseline="0" dirty="0">
              <a:ln>
                <a:noFill/>
              </a:ln>
              <a:solidFill>
                <a:srgbClr val="D2263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4319" y="188439"/>
            <a:ext cx="11641455" cy="5847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19" y="886123"/>
            <a:ext cx="11641455" cy="52400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248656" y="6577142"/>
            <a:ext cx="975900" cy="164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6A737B"/>
                </a:solidFill>
              </a:defRPr>
            </a:lvl1pPr>
          </a:lstStyle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42032" y="6577142"/>
            <a:ext cx="3017520" cy="164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6A737B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74320" y="6577142"/>
            <a:ext cx="729445" cy="164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6A737B"/>
                </a:solidFill>
              </a:defRPr>
            </a:lvl1pPr>
          </a:lstStyle>
          <a:p>
            <a:fld id="{D92B6165-2E63-41A3-8905-D7634EBC6D44}" type="slidenum">
              <a:rPr/>
              <a:pPr/>
              <a:t>‹#›</a:t>
            </a:fld>
            <a:endParaRPr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C2C51DF-734B-E5AA-984E-D18840C8AB2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1019250" y="6498082"/>
            <a:ext cx="822960" cy="263365"/>
            <a:chOff x="3160712" y="2490787"/>
            <a:chExt cx="5865209" cy="1876996"/>
          </a:xfrm>
        </p:grpSpPr>
        <p:grpSp>
          <p:nvGrpSpPr>
            <p:cNvPr id="19" name="Graphic 16">
              <a:extLst>
                <a:ext uri="{FF2B5EF4-FFF2-40B4-BE49-F238E27FC236}">
                  <a16:creationId xmlns:a16="http://schemas.microsoft.com/office/drawing/2014/main" id="{DAFF9782-B45B-BB1D-E435-407D7D960B6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160712" y="2490787"/>
              <a:ext cx="5865209" cy="1876996"/>
              <a:chOff x="3160712" y="2490787"/>
              <a:chExt cx="5865209" cy="1876996"/>
            </a:xfrm>
            <a:solidFill>
              <a:srgbClr val="6A737B"/>
            </a:solidFill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99621AFE-CD3E-0B77-773B-A27277954B43}"/>
                  </a:ext>
                </a:extLst>
              </p:cNvPr>
              <p:cNvSpPr/>
              <p:nvPr/>
            </p:nvSpPr>
            <p:spPr>
              <a:xfrm>
                <a:off x="3160712" y="2490787"/>
                <a:ext cx="1876996" cy="1876996"/>
              </a:xfrm>
              <a:custGeom>
                <a:avLst/>
                <a:gdLst>
                  <a:gd name="connsiteX0" fmla="*/ 938498 w 1876996"/>
                  <a:gd name="connsiteY0" fmla="*/ 0 h 1876996"/>
                  <a:gd name="connsiteX1" fmla="*/ 0 w 1876996"/>
                  <a:gd name="connsiteY1" fmla="*/ 938498 h 1876996"/>
                  <a:gd name="connsiteX2" fmla="*/ 938498 w 1876996"/>
                  <a:gd name="connsiteY2" fmla="*/ 1876997 h 1876996"/>
                  <a:gd name="connsiteX3" fmla="*/ 1876997 w 1876996"/>
                  <a:gd name="connsiteY3" fmla="*/ 938498 h 1876996"/>
                  <a:gd name="connsiteX4" fmla="*/ 938498 w 1876996"/>
                  <a:gd name="connsiteY4" fmla="*/ 0 h 1876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76996" h="1876996">
                    <a:moveTo>
                      <a:pt x="938498" y="0"/>
                    </a:moveTo>
                    <a:cubicBezTo>
                      <a:pt x="420148" y="0"/>
                      <a:pt x="0" y="420148"/>
                      <a:pt x="0" y="938498"/>
                    </a:cubicBezTo>
                    <a:cubicBezTo>
                      <a:pt x="0" y="1456849"/>
                      <a:pt x="420148" y="1876997"/>
                      <a:pt x="938498" y="1876997"/>
                    </a:cubicBezTo>
                    <a:cubicBezTo>
                      <a:pt x="1456849" y="1876997"/>
                      <a:pt x="1876997" y="1456849"/>
                      <a:pt x="1876997" y="938498"/>
                    </a:cubicBezTo>
                    <a:cubicBezTo>
                      <a:pt x="1876997" y="420148"/>
                      <a:pt x="1456754" y="0"/>
                      <a:pt x="938498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8FC1B629-B2A1-E0A9-3679-9DF78092B805}"/>
                  </a:ext>
                </a:extLst>
              </p:cNvPr>
              <p:cNvSpPr/>
              <p:nvPr/>
            </p:nvSpPr>
            <p:spPr>
              <a:xfrm>
                <a:off x="5257259" y="3546728"/>
                <a:ext cx="440150" cy="459104"/>
              </a:xfrm>
              <a:custGeom>
                <a:avLst/>
                <a:gdLst>
                  <a:gd name="connsiteX0" fmla="*/ 381095 w 440150"/>
                  <a:gd name="connsiteY0" fmla="*/ 0 h 459104"/>
                  <a:gd name="connsiteX1" fmla="*/ 381095 w 440150"/>
                  <a:gd name="connsiteY1" fmla="*/ 0 h 459104"/>
                  <a:gd name="connsiteX2" fmla="*/ 376523 w 440150"/>
                  <a:gd name="connsiteY2" fmla="*/ 0 h 459104"/>
                  <a:gd name="connsiteX3" fmla="*/ 374047 w 440150"/>
                  <a:gd name="connsiteY3" fmla="*/ 3810 h 459104"/>
                  <a:gd name="connsiteX4" fmla="*/ 220028 w 440150"/>
                  <a:gd name="connsiteY4" fmla="*/ 234315 h 459104"/>
                  <a:gd name="connsiteX5" fmla="*/ 66104 w 440150"/>
                  <a:gd name="connsiteY5" fmla="*/ 3810 h 459104"/>
                  <a:gd name="connsiteX6" fmla="*/ 63627 w 440150"/>
                  <a:gd name="connsiteY6" fmla="*/ 0 h 459104"/>
                  <a:gd name="connsiteX7" fmla="*/ 59055 w 440150"/>
                  <a:gd name="connsiteY7" fmla="*/ 0 h 459104"/>
                  <a:gd name="connsiteX8" fmla="*/ 8477 w 440150"/>
                  <a:gd name="connsiteY8" fmla="*/ 0 h 459104"/>
                  <a:gd name="connsiteX9" fmla="*/ 0 w 440150"/>
                  <a:gd name="connsiteY9" fmla="*/ 0 h 459104"/>
                  <a:gd name="connsiteX10" fmla="*/ 0 w 440150"/>
                  <a:gd name="connsiteY10" fmla="*/ 8477 h 459104"/>
                  <a:gd name="connsiteX11" fmla="*/ 0 w 440150"/>
                  <a:gd name="connsiteY11" fmla="*/ 450533 h 459104"/>
                  <a:gd name="connsiteX12" fmla="*/ 0 w 440150"/>
                  <a:gd name="connsiteY12" fmla="*/ 459010 h 459104"/>
                  <a:gd name="connsiteX13" fmla="*/ 8477 w 440150"/>
                  <a:gd name="connsiteY13" fmla="*/ 459010 h 459104"/>
                  <a:gd name="connsiteX14" fmla="*/ 57150 w 440150"/>
                  <a:gd name="connsiteY14" fmla="*/ 459010 h 459104"/>
                  <a:gd name="connsiteX15" fmla="*/ 65722 w 440150"/>
                  <a:gd name="connsiteY15" fmla="*/ 459010 h 459104"/>
                  <a:gd name="connsiteX16" fmla="*/ 65722 w 440150"/>
                  <a:gd name="connsiteY16" fmla="*/ 450533 h 459104"/>
                  <a:gd name="connsiteX17" fmla="*/ 65722 w 440150"/>
                  <a:gd name="connsiteY17" fmla="*/ 120872 h 459104"/>
                  <a:gd name="connsiteX18" fmla="*/ 211074 w 440150"/>
                  <a:gd name="connsiteY18" fmla="*/ 334137 h 459104"/>
                  <a:gd name="connsiteX19" fmla="*/ 213646 w 440150"/>
                  <a:gd name="connsiteY19" fmla="*/ 337852 h 459104"/>
                  <a:gd name="connsiteX20" fmla="*/ 218218 w 440150"/>
                  <a:gd name="connsiteY20" fmla="*/ 337852 h 459104"/>
                  <a:gd name="connsiteX21" fmla="*/ 220694 w 440150"/>
                  <a:gd name="connsiteY21" fmla="*/ 337852 h 459104"/>
                  <a:gd name="connsiteX22" fmla="*/ 225266 w 440150"/>
                  <a:gd name="connsiteY22" fmla="*/ 337852 h 459104"/>
                  <a:gd name="connsiteX23" fmla="*/ 227743 w 440150"/>
                  <a:gd name="connsiteY23" fmla="*/ 334137 h 459104"/>
                  <a:gd name="connsiteX24" fmla="*/ 373190 w 440150"/>
                  <a:gd name="connsiteY24" fmla="*/ 120301 h 459104"/>
                  <a:gd name="connsiteX25" fmla="*/ 373190 w 440150"/>
                  <a:gd name="connsiteY25" fmla="*/ 450533 h 459104"/>
                  <a:gd name="connsiteX26" fmla="*/ 373190 w 440150"/>
                  <a:gd name="connsiteY26" fmla="*/ 459105 h 459104"/>
                  <a:gd name="connsiteX27" fmla="*/ 381762 w 440150"/>
                  <a:gd name="connsiteY27" fmla="*/ 459105 h 459104"/>
                  <a:gd name="connsiteX28" fmla="*/ 431578 w 440150"/>
                  <a:gd name="connsiteY28" fmla="*/ 459105 h 459104"/>
                  <a:gd name="connsiteX29" fmla="*/ 440150 w 440150"/>
                  <a:gd name="connsiteY29" fmla="*/ 459105 h 459104"/>
                  <a:gd name="connsiteX30" fmla="*/ 440150 w 440150"/>
                  <a:gd name="connsiteY30" fmla="*/ 450533 h 459104"/>
                  <a:gd name="connsiteX31" fmla="*/ 440150 w 440150"/>
                  <a:gd name="connsiteY31" fmla="*/ 8573 h 459104"/>
                  <a:gd name="connsiteX32" fmla="*/ 440150 w 440150"/>
                  <a:gd name="connsiteY32" fmla="*/ 0 h 459104"/>
                  <a:gd name="connsiteX33" fmla="*/ 431578 w 440150"/>
                  <a:gd name="connsiteY33" fmla="*/ 0 h 459104"/>
                  <a:gd name="connsiteX34" fmla="*/ 381095 w 440150"/>
                  <a:gd name="connsiteY34" fmla="*/ 0 h 45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440150" h="459104">
                    <a:moveTo>
                      <a:pt x="381095" y="0"/>
                    </a:moveTo>
                    <a:lnTo>
                      <a:pt x="381095" y="0"/>
                    </a:lnTo>
                    <a:lnTo>
                      <a:pt x="376523" y="0"/>
                    </a:lnTo>
                    <a:lnTo>
                      <a:pt x="374047" y="3810"/>
                    </a:lnTo>
                    <a:lnTo>
                      <a:pt x="220028" y="234315"/>
                    </a:lnTo>
                    <a:lnTo>
                      <a:pt x="66104" y="3810"/>
                    </a:lnTo>
                    <a:lnTo>
                      <a:pt x="63627" y="0"/>
                    </a:lnTo>
                    <a:lnTo>
                      <a:pt x="59055" y="0"/>
                    </a:lnTo>
                    <a:lnTo>
                      <a:pt x="8477" y="0"/>
                    </a:lnTo>
                    <a:lnTo>
                      <a:pt x="0" y="0"/>
                    </a:lnTo>
                    <a:lnTo>
                      <a:pt x="0" y="8477"/>
                    </a:lnTo>
                    <a:lnTo>
                      <a:pt x="0" y="450533"/>
                    </a:lnTo>
                    <a:lnTo>
                      <a:pt x="0" y="459010"/>
                    </a:lnTo>
                    <a:lnTo>
                      <a:pt x="8477" y="459010"/>
                    </a:lnTo>
                    <a:lnTo>
                      <a:pt x="57150" y="459010"/>
                    </a:lnTo>
                    <a:lnTo>
                      <a:pt x="65722" y="459010"/>
                    </a:lnTo>
                    <a:lnTo>
                      <a:pt x="65722" y="450533"/>
                    </a:lnTo>
                    <a:lnTo>
                      <a:pt x="65722" y="120872"/>
                    </a:lnTo>
                    <a:lnTo>
                      <a:pt x="211074" y="334137"/>
                    </a:lnTo>
                    <a:lnTo>
                      <a:pt x="213646" y="337852"/>
                    </a:lnTo>
                    <a:lnTo>
                      <a:pt x="218218" y="337852"/>
                    </a:lnTo>
                    <a:lnTo>
                      <a:pt x="220694" y="337852"/>
                    </a:lnTo>
                    <a:lnTo>
                      <a:pt x="225266" y="337852"/>
                    </a:lnTo>
                    <a:lnTo>
                      <a:pt x="227743" y="334137"/>
                    </a:lnTo>
                    <a:lnTo>
                      <a:pt x="373190" y="120301"/>
                    </a:lnTo>
                    <a:lnTo>
                      <a:pt x="373190" y="450533"/>
                    </a:lnTo>
                    <a:lnTo>
                      <a:pt x="373190" y="459105"/>
                    </a:lnTo>
                    <a:lnTo>
                      <a:pt x="381762" y="459105"/>
                    </a:lnTo>
                    <a:lnTo>
                      <a:pt x="431578" y="459105"/>
                    </a:lnTo>
                    <a:lnTo>
                      <a:pt x="440150" y="459105"/>
                    </a:lnTo>
                    <a:lnTo>
                      <a:pt x="440150" y="450533"/>
                    </a:lnTo>
                    <a:lnTo>
                      <a:pt x="440150" y="8573"/>
                    </a:lnTo>
                    <a:lnTo>
                      <a:pt x="440150" y="0"/>
                    </a:lnTo>
                    <a:lnTo>
                      <a:pt x="431578" y="0"/>
                    </a:lnTo>
                    <a:lnTo>
                      <a:pt x="38109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5AD15C6E-78CA-0503-300C-4EBD6696DD42}"/>
                  </a:ext>
                </a:extLst>
              </p:cNvPr>
              <p:cNvSpPr/>
              <p:nvPr/>
            </p:nvSpPr>
            <p:spPr>
              <a:xfrm>
                <a:off x="6162229" y="3546728"/>
                <a:ext cx="364331" cy="459009"/>
              </a:xfrm>
              <a:custGeom>
                <a:avLst/>
                <a:gdLst>
                  <a:gd name="connsiteX0" fmla="*/ 8477 w 364331"/>
                  <a:gd name="connsiteY0" fmla="*/ 0 h 459009"/>
                  <a:gd name="connsiteX1" fmla="*/ 0 w 364331"/>
                  <a:gd name="connsiteY1" fmla="*/ 0 h 459009"/>
                  <a:gd name="connsiteX2" fmla="*/ 0 w 364331"/>
                  <a:gd name="connsiteY2" fmla="*/ 8477 h 459009"/>
                  <a:gd name="connsiteX3" fmla="*/ 0 w 364331"/>
                  <a:gd name="connsiteY3" fmla="*/ 54578 h 459009"/>
                  <a:gd name="connsiteX4" fmla="*/ 0 w 364331"/>
                  <a:gd name="connsiteY4" fmla="*/ 63246 h 459009"/>
                  <a:gd name="connsiteX5" fmla="*/ 8477 w 364331"/>
                  <a:gd name="connsiteY5" fmla="*/ 63246 h 459009"/>
                  <a:gd name="connsiteX6" fmla="*/ 148304 w 364331"/>
                  <a:gd name="connsiteY6" fmla="*/ 63246 h 459009"/>
                  <a:gd name="connsiteX7" fmla="*/ 148304 w 364331"/>
                  <a:gd name="connsiteY7" fmla="*/ 450533 h 459009"/>
                  <a:gd name="connsiteX8" fmla="*/ 148304 w 364331"/>
                  <a:gd name="connsiteY8" fmla="*/ 459010 h 459009"/>
                  <a:gd name="connsiteX9" fmla="*/ 156781 w 364331"/>
                  <a:gd name="connsiteY9" fmla="*/ 459010 h 459009"/>
                  <a:gd name="connsiteX10" fmla="*/ 207454 w 364331"/>
                  <a:gd name="connsiteY10" fmla="*/ 459010 h 459009"/>
                  <a:gd name="connsiteX11" fmla="*/ 216027 w 364331"/>
                  <a:gd name="connsiteY11" fmla="*/ 459010 h 459009"/>
                  <a:gd name="connsiteX12" fmla="*/ 216027 w 364331"/>
                  <a:gd name="connsiteY12" fmla="*/ 450533 h 459009"/>
                  <a:gd name="connsiteX13" fmla="*/ 216027 w 364331"/>
                  <a:gd name="connsiteY13" fmla="*/ 63246 h 459009"/>
                  <a:gd name="connsiteX14" fmla="*/ 355854 w 364331"/>
                  <a:gd name="connsiteY14" fmla="*/ 63246 h 459009"/>
                  <a:gd name="connsiteX15" fmla="*/ 364331 w 364331"/>
                  <a:gd name="connsiteY15" fmla="*/ 63246 h 459009"/>
                  <a:gd name="connsiteX16" fmla="*/ 364331 w 364331"/>
                  <a:gd name="connsiteY16" fmla="*/ 54578 h 459009"/>
                  <a:gd name="connsiteX17" fmla="*/ 364331 w 364331"/>
                  <a:gd name="connsiteY17" fmla="*/ 8477 h 459009"/>
                  <a:gd name="connsiteX18" fmla="*/ 364331 w 364331"/>
                  <a:gd name="connsiteY18" fmla="*/ 0 h 459009"/>
                  <a:gd name="connsiteX19" fmla="*/ 355854 w 364331"/>
                  <a:gd name="connsiteY19" fmla="*/ 0 h 459009"/>
                  <a:gd name="connsiteX20" fmla="*/ 8477 w 364331"/>
                  <a:gd name="connsiteY20" fmla="*/ 0 h 459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64331" h="459009">
                    <a:moveTo>
                      <a:pt x="8477" y="0"/>
                    </a:moveTo>
                    <a:lnTo>
                      <a:pt x="0" y="0"/>
                    </a:lnTo>
                    <a:lnTo>
                      <a:pt x="0" y="8477"/>
                    </a:lnTo>
                    <a:lnTo>
                      <a:pt x="0" y="54578"/>
                    </a:lnTo>
                    <a:lnTo>
                      <a:pt x="0" y="63246"/>
                    </a:lnTo>
                    <a:lnTo>
                      <a:pt x="8477" y="63246"/>
                    </a:lnTo>
                    <a:lnTo>
                      <a:pt x="148304" y="63246"/>
                    </a:lnTo>
                    <a:lnTo>
                      <a:pt x="148304" y="450533"/>
                    </a:lnTo>
                    <a:lnTo>
                      <a:pt x="148304" y="459010"/>
                    </a:lnTo>
                    <a:lnTo>
                      <a:pt x="156781" y="459010"/>
                    </a:lnTo>
                    <a:lnTo>
                      <a:pt x="207454" y="459010"/>
                    </a:lnTo>
                    <a:lnTo>
                      <a:pt x="216027" y="459010"/>
                    </a:lnTo>
                    <a:lnTo>
                      <a:pt x="216027" y="450533"/>
                    </a:lnTo>
                    <a:lnTo>
                      <a:pt x="216027" y="63246"/>
                    </a:lnTo>
                    <a:lnTo>
                      <a:pt x="355854" y="63246"/>
                    </a:lnTo>
                    <a:lnTo>
                      <a:pt x="364331" y="63246"/>
                    </a:lnTo>
                    <a:lnTo>
                      <a:pt x="364331" y="54578"/>
                    </a:lnTo>
                    <a:lnTo>
                      <a:pt x="364331" y="8477"/>
                    </a:lnTo>
                    <a:lnTo>
                      <a:pt x="364331" y="0"/>
                    </a:lnTo>
                    <a:lnTo>
                      <a:pt x="355854" y="0"/>
                    </a:lnTo>
                    <a:lnTo>
                      <a:pt x="8477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DBE23EA8-ABE4-4887-D4B7-37D220D34C7B}"/>
                  </a:ext>
                </a:extLst>
              </p:cNvPr>
              <p:cNvSpPr/>
              <p:nvPr/>
            </p:nvSpPr>
            <p:spPr>
              <a:xfrm>
                <a:off x="5757798" y="3543489"/>
                <a:ext cx="476059" cy="462248"/>
              </a:xfrm>
              <a:custGeom>
                <a:avLst/>
                <a:gdLst>
                  <a:gd name="connsiteX0" fmla="*/ 269177 w 476059"/>
                  <a:gd name="connsiteY0" fmla="*/ 5048 h 462248"/>
                  <a:gd name="connsiteX1" fmla="*/ 266890 w 476059"/>
                  <a:gd name="connsiteY1" fmla="*/ 0 h 462248"/>
                  <a:gd name="connsiteX2" fmla="*/ 209169 w 476059"/>
                  <a:gd name="connsiteY2" fmla="*/ 0 h 462248"/>
                  <a:gd name="connsiteX3" fmla="*/ 206883 w 476059"/>
                  <a:gd name="connsiteY3" fmla="*/ 5048 h 462248"/>
                  <a:gd name="connsiteX4" fmla="*/ 5429 w 476059"/>
                  <a:gd name="connsiteY4" fmla="*/ 450152 h 462248"/>
                  <a:gd name="connsiteX5" fmla="*/ 0 w 476059"/>
                  <a:gd name="connsiteY5" fmla="*/ 462248 h 462248"/>
                  <a:gd name="connsiteX6" fmla="*/ 69913 w 476059"/>
                  <a:gd name="connsiteY6" fmla="*/ 462248 h 462248"/>
                  <a:gd name="connsiteX7" fmla="*/ 72199 w 476059"/>
                  <a:gd name="connsiteY7" fmla="*/ 457200 h 462248"/>
                  <a:gd name="connsiteX8" fmla="*/ 122301 w 476059"/>
                  <a:gd name="connsiteY8" fmla="*/ 345472 h 462248"/>
                  <a:gd name="connsiteX9" fmla="*/ 351854 w 476059"/>
                  <a:gd name="connsiteY9" fmla="*/ 345472 h 462248"/>
                  <a:gd name="connsiteX10" fmla="*/ 401288 w 476059"/>
                  <a:gd name="connsiteY10" fmla="*/ 457200 h 462248"/>
                  <a:gd name="connsiteX11" fmla="*/ 403574 w 476059"/>
                  <a:gd name="connsiteY11" fmla="*/ 462248 h 462248"/>
                  <a:gd name="connsiteX12" fmla="*/ 476060 w 476059"/>
                  <a:gd name="connsiteY12" fmla="*/ 462248 h 462248"/>
                  <a:gd name="connsiteX13" fmla="*/ 470535 w 476059"/>
                  <a:gd name="connsiteY13" fmla="*/ 450152 h 462248"/>
                  <a:gd name="connsiteX14" fmla="*/ 269177 w 476059"/>
                  <a:gd name="connsiteY14" fmla="*/ 5048 h 462248"/>
                  <a:gd name="connsiteX15" fmla="*/ 149447 w 476059"/>
                  <a:gd name="connsiteY15" fmla="*/ 283559 h 462248"/>
                  <a:gd name="connsiteX16" fmla="*/ 237172 w 476059"/>
                  <a:gd name="connsiteY16" fmla="*/ 87630 h 462248"/>
                  <a:gd name="connsiteX17" fmla="*/ 324517 w 476059"/>
                  <a:gd name="connsiteY17" fmla="*/ 283559 h 462248"/>
                  <a:gd name="connsiteX18" fmla="*/ 149447 w 476059"/>
                  <a:gd name="connsiteY18" fmla="*/ 283559 h 462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76059" h="462248">
                    <a:moveTo>
                      <a:pt x="269177" y="5048"/>
                    </a:moveTo>
                    <a:lnTo>
                      <a:pt x="266890" y="0"/>
                    </a:lnTo>
                    <a:lnTo>
                      <a:pt x="209169" y="0"/>
                    </a:lnTo>
                    <a:lnTo>
                      <a:pt x="206883" y="5048"/>
                    </a:lnTo>
                    <a:lnTo>
                      <a:pt x="5429" y="450152"/>
                    </a:lnTo>
                    <a:lnTo>
                      <a:pt x="0" y="462248"/>
                    </a:lnTo>
                    <a:lnTo>
                      <a:pt x="69913" y="462248"/>
                    </a:lnTo>
                    <a:lnTo>
                      <a:pt x="72199" y="457200"/>
                    </a:lnTo>
                    <a:lnTo>
                      <a:pt x="122301" y="345472"/>
                    </a:lnTo>
                    <a:lnTo>
                      <a:pt x="351854" y="345472"/>
                    </a:lnTo>
                    <a:lnTo>
                      <a:pt x="401288" y="457200"/>
                    </a:lnTo>
                    <a:lnTo>
                      <a:pt x="403574" y="462248"/>
                    </a:lnTo>
                    <a:lnTo>
                      <a:pt x="476060" y="462248"/>
                    </a:lnTo>
                    <a:lnTo>
                      <a:pt x="470535" y="450152"/>
                    </a:lnTo>
                    <a:lnTo>
                      <a:pt x="269177" y="5048"/>
                    </a:lnTo>
                    <a:close/>
                    <a:moveTo>
                      <a:pt x="149447" y="283559"/>
                    </a:moveTo>
                    <a:lnTo>
                      <a:pt x="237172" y="87630"/>
                    </a:lnTo>
                    <a:lnTo>
                      <a:pt x="324517" y="283559"/>
                    </a:lnTo>
                    <a:lnTo>
                      <a:pt x="149447" y="2835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FB8383A-F8BF-1BB1-E2E1-54FA31BD32B6}"/>
                  </a:ext>
                </a:extLst>
              </p:cNvPr>
              <p:cNvSpPr/>
              <p:nvPr/>
            </p:nvSpPr>
            <p:spPr>
              <a:xfrm>
                <a:off x="6594760" y="3546728"/>
                <a:ext cx="339661" cy="459104"/>
              </a:xfrm>
              <a:custGeom>
                <a:avLst/>
                <a:gdLst>
                  <a:gd name="connsiteX0" fmla="*/ 66961 w 339661"/>
                  <a:gd name="connsiteY0" fmla="*/ 396621 h 459104"/>
                  <a:gd name="connsiteX1" fmla="*/ 66961 w 339661"/>
                  <a:gd name="connsiteY1" fmla="*/ 396526 h 459104"/>
                  <a:gd name="connsiteX2" fmla="*/ 66961 w 339661"/>
                  <a:gd name="connsiteY2" fmla="*/ 258985 h 459104"/>
                  <a:gd name="connsiteX3" fmla="*/ 299561 w 339661"/>
                  <a:gd name="connsiteY3" fmla="*/ 258985 h 459104"/>
                  <a:gd name="connsiteX4" fmla="*/ 308134 w 339661"/>
                  <a:gd name="connsiteY4" fmla="*/ 258985 h 459104"/>
                  <a:gd name="connsiteX5" fmla="*/ 308134 w 339661"/>
                  <a:gd name="connsiteY5" fmla="*/ 250412 h 459104"/>
                  <a:gd name="connsiteX6" fmla="*/ 308134 w 339661"/>
                  <a:gd name="connsiteY6" fmla="*/ 204978 h 459104"/>
                  <a:gd name="connsiteX7" fmla="*/ 308134 w 339661"/>
                  <a:gd name="connsiteY7" fmla="*/ 196310 h 459104"/>
                  <a:gd name="connsiteX8" fmla="*/ 299561 w 339661"/>
                  <a:gd name="connsiteY8" fmla="*/ 196310 h 459104"/>
                  <a:gd name="connsiteX9" fmla="*/ 66961 w 339661"/>
                  <a:gd name="connsiteY9" fmla="*/ 196310 h 459104"/>
                  <a:gd name="connsiteX10" fmla="*/ 66961 w 339661"/>
                  <a:gd name="connsiteY10" fmla="*/ 62579 h 459104"/>
                  <a:gd name="connsiteX11" fmla="*/ 327946 w 339661"/>
                  <a:gd name="connsiteY11" fmla="*/ 62579 h 459104"/>
                  <a:gd name="connsiteX12" fmla="*/ 336518 w 339661"/>
                  <a:gd name="connsiteY12" fmla="*/ 62579 h 459104"/>
                  <a:gd name="connsiteX13" fmla="*/ 336518 w 339661"/>
                  <a:gd name="connsiteY13" fmla="*/ 54007 h 459104"/>
                  <a:gd name="connsiteX14" fmla="*/ 336518 w 339661"/>
                  <a:gd name="connsiteY14" fmla="*/ 8573 h 459104"/>
                  <a:gd name="connsiteX15" fmla="*/ 336518 w 339661"/>
                  <a:gd name="connsiteY15" fmla="*/ 0 h 459104"/>
                  <a:gd name="connsiteX16" fmla="*/ 327946 w 339661"/>
                  <a:gd name="connsiteY16" fmla="*/ 0 h 459104"/>
                  <a:gd name="connsiteX17" fmla="*/ 8477 w 339661"/>
                  <a:gd name="connsiteY17" fmla="*/ 0 h 459104"/>
                  <a:gd name="connsiteX18" fmla="*/ 0 w 339661"/>
                  <a:gd name="connsiteY18" fmla="*/ 0 h 459104"/>
                  <a:gd name="connsiteX19" fmla="*/ 0 w 339661"/>
                  <a:gd name="connsiteY19" fmla="*/ 8573 h 459104"/>
                  <a:gd name="connsiteX20" fmla="*/ 0 w 339661"/>
                  <a:gd name="connsiteY20" fmla="*/ 450533 h 459104"/>
                  <a:gd name="connsiteX21" fmla="*/ 0 w 339661"/>
                  <a:gd name="connsiteY21" fmla="*/ 459105 h 459104"/>
                  <a:gd name="connsiteX22" fmla="*/ 8477 w 339661"/>
                  <a:gd name="connsiteY22" fmla="*/ 459105 h 459104"/>
                  <a:gd name="connsiteX23" fmla="*/ 331184 w 339661"/>
                  <a:gd name="connsiteY23" fmla="*/ 459105 h 459104"/>
                  <a:gd name="connsiteX24" fmla="*/ 339662 w 339661"/>
                  <a:gd name="connsiteY24" fmla="*/ 459105 h 459104"/>
                  <a:gd name="connsiteX25" fmla="*/ 339662 w 339661"/>
                  <a:gd name="connsiteY25" fmla="*/ 450533 h 459104"/>
                  <a:gd name="connsiteX26" fmla="*/ 339662 w 339661"/>
                  <a:gd name="connsiteY26" fmla="*/ 405098 h 459104"/>
                  <a:gd name="connsiteX27" fmla="*/ 339662 w 339661"/>
                  <a:gd name="connsiteY27" fmla="*/ 396621 h 459104"/>
                  <a:gd name="connsiteX28" fmla="*/ 331184 w 339661"/>
                  <a:gd name="connsiteY28" fmla="*/ 396621 h 459104"/>
                  <a:gd name="connsiteX29" fmla="*/ 66961 w 339661"/>
                  <a:gd name="connsiteY29" fmla="*/ 396621 h 45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39661" h="459104">
                    <a:moveTo>
                      <a:pt x="66961" y="396621"/>
                    </a:moveTo>
                    <a:lnTo>
                      <a:pt x="66961" y="396526"/>
                    </a:lnTo>
                    <a:lnTo>
                      <a:pt x="66961" y="258985"/>
                    </a:lnTo>
                    <a:lnTo>
                      <a:pt x="299561" y="258985"/>
                    </a:lnTo>
                    <a:lnTo>
                      <a:pt x="308134" y="258985"/>
                    </a:lnTo>
                    <a:lnTo>
                      <a:pt x="308134" y="250412"/>
                    </a:lnTo>
                    <a:lnTo>
                      <a:pt x="308134" y="204978"/>
                    </a:lnTo>
                    <a:lnTo>
                      <a:pt x="308134" y="196310"/>
                    </a:lnTo>
                    <a:lnTo>
                      <a:pt x="299561" y="196310"/>
                    </a:lnTo>
                    <a:lnTo>
                      <a:pt x="66961" y="196310"/>
                    </a:lnTo>
                    <a:lnTo>
                      <a:pt x="66961" y="62579"/>
                    </a:lnTo>
                    <a:lnTo>
                      <a:pt x="327946" y="62579"/>
                    </a:lnTo>
                    <a:lnTo>
                      <a:pt x="336518" y="62579"/>
                    </a:lnTo>
                    <a:lnTo>
                      <a:pt x="336518" y="54007"/>
                    </a:lnTo>
                    <a:lnTo>
                      <a:pt x="336518" y="8573"/>
                    </a:lnTo>
                    <a:lnTo>
                      <a:pt x="336518" y="0"/>
                    </a:lnTo>
                    <a:lnTo>
                      <a:pt x="327946" y="0"/>
                    </a:lnTo>
                    <a:lnTo>
                      <a:pt x="8477" y="0"/>
                    </a:lnTo>
                    <a:lnTo>
                      <a:pt x="0" y="0"/>
                    </a:lnTo>
                    <a:lnTo>
                      <a:pt x="0" y="8573"/>
                    </a:lnTo>
                    <a:lnTo>
                      <a:pt x="0" y="450533"/>
                    </a:lnTo>
                    <a:lnTo>
                      <a:pt x="0" y="459105"/>
                    </a:lnTo>
                    <a:lnTo>
                      <a:pt x="8477" y="459105"/>
                    </a:lnTo>
                    <a:lnTo>
                      <a:pt x="331184" y="459105"/>
                    </a:lnTo>
                    <a:lnTo>
                      <a:pt x="339662" y="459105"/>
                    </a:lnTo>
                    <a:lnTo>
                      <a:pt x="339662" y="450533"/>
                    </a:lnTo>
                    <a:lnTo>
                      <a:pt x="339662" y="405098"/>
                    </a:lnTo>
                    <a:lnTo>
                      <a:pt x="339662" y="396621"/>
                    </a:lnTo>
                    <a:lnTo>
                      <a:pt x="331184" y="396621"/>
                    </a:lnTo>
                    <a:lnTo>
                      <a:pt x="66961" y="39662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84293832-0953-EE44-4577-5A96A01E5FA6}"/>
                  </a:ext>
                </a:extLst>
              </p:cNvPr>
              <p:cNvSpPr/>
              <p:nvPr/>
            </p:nvSpPr>
            <p:spPr>
              <a:xfrm>
                <a:off x="8142573" y="3546728"/>
                <a:ext cx="241363" cy="459009"/>
              </a:xfrm>
              <a:custGeom>
                <a:avLst/>
                <a:gdLst>
                  <a:gd name="connsiteX0" fmla="*/ 66960 w 241363"/>
                  <a:gd name="connsiteY0" fmla="*/ 395859 h 459009"/>
                  <a:gd name="connsiteX1" fmla="*/ 66960 w 241363"/>
                  <a:gd name="connsiteY1" fmla="*/ 8477 h 459009"/>
                  <a:gd name="connsiteX2" fmla="*/ 66960 w 241363"/>
                  <a:gd name="connsiteY2" fmla="*/ 0 h 459009"/>
                  <a:gd name="connsiteX3" fmla="*/ 58388 w 241363"/>
                  <a:gd name="connsiteY3" fmla="*/ 0 h 459009"/>
                  <a:gd name="connsiteX4" fmla="*/ 8572 w 241363"/>
                  <a:gd name="connsiteY4" fmla="*/ 0 h 459009"/>
                  <a:gd name="connsiteX5" fmla="*/ 0 w 241363"/>
                  <a:gd name="connsiteY5" fmla="*/ 0 h 459009"/>
                  <a:gd name="connsiteX6" fmla="*/ 0 w 241363"/>
                  <a:gd name="connsiteY6" fmla="*/ 8477 h 459009"/>
                  <a:gd name="connsiteX7" fmla="*/ 0 w 241363"/>
                  <a:gd name="connsiteY7" fmla="*/ 450533 h 459009"/>
                  <a:gd name="connsiteX8" fmla="*/ 0 w 241363"/>
                  <a:gd name="connsiteY8" fmla="*/ 459010 h 459009"/>
                  <a:gd name="connsiteX9" fmla="*/ 8572 w 241363"/>
                  <a:gd name="connsiteY9" fmla="*/ 459010 h 459009"/>
                  <a:gd name="connsiteX10" fmla="*/ 232790 w 241363"/>
                  <a:gd name="connsiteY10" fmla="*/ 459010 h 459009"/>
                  <a:gd name="connsiteX11" fmla="*/ 241363 w 241363"/>
                  <a:gd name="connsiteY11" fmla="*/ 459010 h 459009"/>
                  <a:gd name="connsiteX12" fmla="*/ 241363 w 241363"/>
                  <a:gd name="connsiteY12" fmla="*/ 450533 h 459009"/>
                  <a:gd name="connsiteX13" fmla="*/ 241363 w 241363"/>
                  <a:gd name="connsiteY13" fmla="*/ 404432 h 459009"/>
                  <a:gd name="connsiteX14" fmla="*/ 241363 w 241363"/>
                  <a:gd name="connsiteY14" fmla="*/ 395859 h 459009"/>
                  <a:gd name="connsiteX15" fmla="*/ 232790 w 241363"/>
                  <a:gd name="connsiteY15" fmla="*/ 395859 h 459009"/>
                  <a:gd name="connsiteX16" fmla="*/ 66960 w 241363"/>
                  <a:gd name="connsiteY16" fmla="*/ 395859 h 459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1363" h="459009">
                    <a:moveTo>
                      <a:pt x="66960" y="395859"/>
                    </a:moveTo>
                    <a:lnTo>
                      <a:pt x="66960" y="8477"/>
                    </a:lnTo>
                    <a:lnTo>
                      <a:pt x="66960" y="0"/>
                    </a:lnTo>
                    <a:lnTo>
                      <a:pt x="58388" y="0"/>
                    </a:lnTo>
                    <a:lnTo>
                      <a:pt x="8572" y="0"/>
                    </a:lnTo>
                    <a:lnTo>
                      <a:pt x="0" y="0"/>
                    </a:lnTo>
                    <a:lnTo>
                      <a:pt x="0" y="8477"/>
                    </a:lnTo>
                    <a:lnTo>
                      <a:pt x="0" y="450533"/>
                    </a:lnTo>
                    <a:lnTo>
                      <a:pt x="0" y="459010"/>
                    </a:lnTo>
                    <a:lnTo>
                      <a:pt x="8572" y="459010"/>
                    </a:lnTo>
                    <a:lnTo>
                      <a:pt x="232790" y="459010"/>
                    </a:lnTo>
                    <a:lnTo>
                      <a:pt x="241363" y="459010"/>
                    </a:lnTo>
                    <a:lnTo>
                      <a:pt x="241363" y="450533"/>
                    </a:lnTo>
                    <a:lnTo>
                      <a:pt x="241363" y="404432"/>
                    </a:lnTo>
                    <a:lnTo>
                      <a:pt x="241363" y="395859"/>
                    </a:lnTo>
                    <a:lnTo>
                      <a:pt x="232790" y="395859"/>
                    </a:lnTo>
                    <a:lnTo>
                      <a:pt x="66960" y="395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72C4CEE5-F6A5-6B06-190F-5A5E64723E57}"/>
                  </a:ext>
                </a:extLst>
              </p:cNvPr>
              <p:cNvSpPr/>
              <p:nvPr/>
            </p:nvSpPr>
            <p:spPr>
              <a:xfrm>
                <a:off x="7476775" y="3546728"/>
                <a:ext cx="66960" cy="459009"/>
              </a:xfrm>
              <a:custGeom>
                <a:avLst/>
                <a:gdLst>
                  <a:gd name="connsiteX0" fmla="*/ 8572 w 66960"/>
                  <a:gd name="connsiteY0" fmla="*/ 0 h 459009"/>
                  <a:gd name="connsiteX1" fmla="*/ 0 w 66960"/>
                  <a:gd name="connsiteY1" fmla="*/ 0 h 459009"/>
                  <a:gd name="connsiteX2" fmla="*/ 0 w 66960"/>
                  <a:gd name="connsiteY2" fmla="*/ 8477 h 459009"/>
                  <a:gd name="connsiteX3" fmla="*/ 0 w 66960"/>
                  <a:gd name="connsiteY3" fmla="*/ 450533 h 459009"/>
                  <a:gd name="connsiteX4" fmla="*/ 0 w 66960"/>
                  <a:gd name="connsiteY4" fmla="*/ 459010 h 459009"/>
                  <a:gd name="connsiteX5" fmla="*/ 8572 w 66960"/>
                  <a:gd name="connsiteY5" fmla="*/ 459010 h 459009"/>
                  <a:gd name="connsiteX6" fmla="*/ 58388 w 66960"/>
                  <a:gd name="connsiteY6" fmla="*/ 459010 h 459009"/>
                  <a:gd name="connsiteX7" fmla="*/ 66961 w 66960"/>
                  <a:gd name="connsiteY7" fmla="*/ 459010 h 459009"/>
                  <a:gd name="connsiteX8" fmla="*/ 66961 w 66960"/>
                  <a:gd name="connsiteY8" fmla="*/ 450533 h 459009"/>
                  <a:gd name="connsiteX9" fmla="*/ 66961 w 66960"/>
                  <a:gd name="connsiteY9" fmla="*/ 8477 h 459009"/>
                  <a:gd name="connsiteX10" fmla="*/ 66961 w 66960"/>
                  <a:gd name="connsiteY10" fmla="*/ 0 h 459009"/>
                  <a:gd name="connsiteX11" fmla="*/ 58388 w 66960"/>
                  <a:gd name="connsiteY11" fmla="*/ 0 h 459009"/>
                  <a:gd name="connsiteX12" fmla="*/ 8572 w 66960"/>
                  <a:gd name="connsiteY12" fmla="*/ 0 h 459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6960" h="459009">
                    <a:moveTo>
                      <a:pt x="8572" y="0"/>
                    </a:moveTo>
                    <a:lnTo>
                      <a:pt x="0" y="0"/>
                    </a:lnTo>
                    <a:lnTo>
                      <a:pt x="0" y="8477"/>
                    </a:lnTo>
                    <a:lnTo>
                      <a:pt x="0" y="450533"/>
                    </a:lnTo>
                    <a:lnTo>
                      <a:pt x="0" y="459010"/>
                    </a:lnTo>
                    <a:lnTo>
                      <a:pt x="8572" y="459010"/>
                    </a:lnTo>
                    <a:lnTo>
                      <a:pt x="58388" y="459010"/>
                    </a:lnTo>
                    <a:lnTo>
                      <a:pt x="66961" y="459010"/>
                    </a:lnTo>
                    <a:lnTo>
                      <a:pt x="66961" y="450533"/>
                    </a:lnTo>
                    <a:lnTo>
                      <a:pt x="66961" y="8477"/>
                    </a:lnTo>
                    <a:lnTo>
                      <a:pt x="66961" y="0"/>
                    </a:lnTo>
                    <a:lnTo>
                      <a:pt x="58388" y="0"/>
                    </a:lnTo>
                    <a:lnTo>
                      <a:pt x="8572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91BA9889-4526-97E6-E3B6-717B79F1911E}"/>
                  </a:ext>
                </a:extLst>
              </p:cNvPr>
              <p:cNvSpPr/>
              <p:nvPr/>
            </p:nvSpPr>
            <p:spPr>
              <a:xfrm>
                <a:off x="7606220" y="3543489"/>
                <a:ext cx="476154" cy="462248"/>
              </a:xfrm>
              <a:custGeom>
                <a:avLst/>
                <a:gdLst>
                  <a:gd name="connsiteX0" fmla="*/ 269177 w 476154"/>
                  <a:gd name="connsiteY0" fmla="*/ 5048 h 462248"/>
                  <a:gd name="connsiteX1" fmla="*/ 266890 w 476154"/>
                  <a:gd name="connsiteY1" fmla="*/ 0 h 462248"/>
                  <a:gd name="connsiteX2" fmla="*/ 209169 w 476154"/>
                  <a:gd name="connsiteY2" fmla="*/ 0 h 462248"/>
                  <a:gd name="connsiteX3" fmla="*/ 206978 w 476154"/>
                  <a:gd name="connsiteY3" fmla="*/ 5048 h 462248"/>
                  <a:gd name="connsiteX4" fmla="*/ 5524 w 476154"/>
                  <a:gd name="connsiteY4" fmla="*/ 450152 h 462248"/>
                  <a:gd name="connsiteX5" fmla="*/ 0 w 476154"/>
                  <a:gd name="connsiteY5" fmla="*/ 462248 h 462248"/>
                  <a:gd name="connsiteX6" fmla="*/ 69913 w 476154"/>
                  <a:gd name="connsiteY6" fmla="*/ 462248 h 462248"/>
                  <a:gd name="connsiteX7" fmla="*/ 72295 w 476154"/>
                  <a:gd name="connsiteY7" fmla="*/ 457200 h 462248"/>
                  <a:gd name="connsiteX8" fmla="*/ 122396 w 476154"/>
                  <a:gd name="connsiteY8" fmla="*/ 345472 h 462248"/>
                  <a:gd name="connsiteX9" fmla="*/ 351949 w 476154"/>
                  <a:gd name="connsiteY9" fmla="*/ 345472 h 462248"/>
                  <a:gd name="connsiteX10" fmla="*/ 401479 w 476154"/>
                  <a:gd name="connsiteY10" fmla="*/ 457200 h 462248"/>
                  <a:gd name="connsiteX11" fmla="*/ 403670 w 476154"/>
                  <a:gd name="connsiteY11" fmla="*/ 462248 h 462248"/>
                  <a:gd name="connsiteX12" fmla="*/ 476155 w 476154"/>
                  <a:gd name="connsiteY12" fmla="*/ 462248 h 462248"/>
                  <a:gd name="connsiteX13" fmla="*/ 470630 w 476154"/>
                  <a:gd name="connsiteY13" fmla="*/ 450152 h 462248"/>
                  <a:gd name="connsiteX14" fmla="*/ 269177 w 476154"/>
                  <a:gd name="connsiteY14" fmla="*/ 5048 h 462248"/>
                  <a:gd name="connsiteX15" fmla="*/ 149543 w 476154"/>
                  <a:gd name="connsiteY15" fmla="*/ 283559 h 462248"/>
                  <a:gd name="connsiteX16" fmla="*/ 237268 w 476154"/>
                  <a:gd name="connsiteY16" fmla="*/ 87630 h 462248"/>
                  <a:gd name="connsiteX17" fmla="*/ 324612 w 476154"/>
                  <a:gd name="connsiteY17" fmla="*/ 283559 h 462248"/>
                  <a:gd name="connsiteX18" fmla="*/ 149543 w 476154"/>
                  <a:gd name="connsiteY18" fmla="*/ 283559 h 462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76154" h="462248">
                    <a:moveTo>
                      <a:pt x="269177" y="5048"/>
                    </a:moveTo>
                    <a:lnTo>
                      <a:pt x="266890" y="0"/>
                    </a:lnTo>
                    <a:lnTo>
                      <a:pt x="209169" y="0"/>
                    </a:lnTo>
                    <a:lnTo>
                      <a:pt x="206978" y="5048"/>
                    </a:lnTo>
                    <a:lnTo>
                      <a:pt x="5524" y="450152"/>
                    </a:lnTo>
                    <a:lnTo>
                      <a:pt x="0" y="462248"/>
                    </a:lnTo>
                    <a:lnTo>
                      <a:pt x="69913" y="462248"/>
                    </a:lnTo>
                    <a:lnTo>
                      <a:pt x="72295" y="457200"/>
                    </a:lnTo>
                    <a:lnTo>
                      <a:pt x="122396" y="345472"/>
                    </a:lnTo>
                    <a:lnTo>
                      <a:pt x="351949" y="345472"/>
                    </a:lnTo>
                    <a:lnTo>
                      <a:pt x="401479" y="457200"/>
                    </a:lnTo>
                    <a:lnTo>
                      <a:pt x="403670" y="462248"/>
                    </a:lnTo>
                    <a:lnTo>
                      <a:pt x="476155" y="462248"/>
                    </a:lnTo>
                    <a:lnTo>
                      <a:pt x="470630" y="450152"/>
                    </a:lnTo>
                    <a:lnTo>
                      <a:pt x="269177" y="5048"/>
                    </a:lnTo>
                    <a:close/>
                    <a:moveTo>
                      <a:pt x="149543" y="283559"/>
                    </a:moveTo>
                    <a:lnTo>
                      <a:pt x="237268" y="87630"/>
                    </a:lnTo>
                    <a:lnTo>
                      <a:pt x="324612" y="283559"/>
                    </a:lnTo>
                    <a:lnTo>
                      <a:pt x="149543" y="2835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0D052374-BD07-A902-DBC3-6B124DBFB520}"/>
                  </a:ext>
                </a:extLst>
              </p:cNvPr>
              <p:cNvSpPr/>
              <p:nvPr/>
            </p:nvSpPr>
            <p:spPr>
              <a:xfrm>
                <a:off x="7018432" y="3546728"/>
                <a:ext cx="391286" cy="459104"/>
              </a:xfrm>
              <a:custGeom>
                <a:avLst/>
                <a:gdLst>
                  <a:gd name="connsiteX0" fmla="*/ 252984 w 391286"/>
                  <a:gd name="connsiteY0" fmla="*/ 275082 h 459104"/>
                  <a:gd name="connsiteX1" fmla="*/ 366903 w 391286"/>
                  <a:gd name="connsiteY1" fmla="*/ 141161 h 459104"/>
                  <a:gd name="connsiteX2" fmla="*/ 366903 w 391286"/>
                  <a:gd name="connsiteY2" fmla="*/ 139922 h 459104"/>
                  <a:gd name="connsiteX3" fmla="*/ 330327 w 391286"/>
                  <a:gd name="connsiteY3" fmla="*/ 46768 h 459104"/>
                  <a:gd name="connsiteX4" fmla="*/ 198596 w 391286"/>
                  <a:gd name="connsiteY4" fmla="*/ 0 h 459104"/>
                  <a:gd name="connsiteX5" fmla="*/ 0 w 391286"/>
                  <a:gd name="connsiteY5" fmla="*/ 0 h 459104"/>
                  <a:gd name="connsiteX6" fmla="*/ 0 w 391286"/>
                  <a:gd name="connsiteY6" fmla="*/ 459105 h 459104"/>
                  <a:gd name="connsiteX7" fmla="*/ 66865 w 391286"/>
                  <a:gd name="connsiteY7" fmla="*/ 459105 h 459104"/>
                  <a:gd name="connsiteX8" fmla="*/ 66865 w 391286"/>
                  <a:gd name="connsiteY8" fmla="*/ 287369 h 459104"/>
                  <a:gd name="connsiteX9" fmla="*/ 180308 w 391286"/>
                  <a:gd name="connsiteY9" fmla="*/ 287369 h 459104"/>
                  <a:gd name="connsiteX10" fmla="*/ 306038 w 391286"/>
                  <a:gd name="connsiteY10" fmla="*/ 455676 h 459104"/>
                  <a:gd name="connsiteX11" fmla="*/ 308610 w 391286"/>
                  <a:gd name="connsiteY11" fmla="*/ 459105 h 459104"/>
                  <a:gd name="connsiteX12" fmla="*/ 391287 w 391286"/>
                  <a:gd name="connsiteY12" fmla="*/ 459105 h 459104"/>
                  <a:gd name="connsiteX13" fmla="*/ 381000 w 391286"/>
                  <a:gd name="connsiteY13" fmla="*/ 445389 h 459104"/>
                  <a:gd name="connsiteX14" fmla="*/ 252984 w 391286"/>
                  <a:gd name="connsiteY14" fmla="*/ 275082 h 459104"/>
                  <a:gd name="connsiteX15" fmla="*/ 66961 w 391286"/>
                  <a:gd name="connsiteY15" fmla="*/ 225362 h 459104"/>
                  <a:gd name="connsiteX16" fmla="*/ 66961 w 391286"/>
                  <a:gd name="connsiteY16" fmla="*/ 225362 h 459104"/>
                  <a:gd name="connsiteX17" fmla="*/ 66961 w 391286"/>
                  <a:gd name="connsiteY17" fmla="*/ 63151 h 459104"/>
                  <a:gd name="connsiteX18" fmla="*/ 194881 w 391286"/>
                  <a:gd name="connsiteY18" fmla="*/ 63151 h 459104"/>
                  <a:gd name="connsiteX19" fmla="*/ 299371 w 391286"/>
                  <a:gd name="connsiteY19" fmla="*/ 141732 h 459104"/>
                  <a:gd name="connsiteX20" fmla="*/ 299371 w 391286"/>
                  <a:gd name="connsiteY20" fmla="*/ 142970 h 459104"/>
                  <a:gd name="connsiteX21" fmla="*/ 194215 w 391286"/>
                  <a:gd name="connsiteY21" fmla="*/ 225362 h 459104"/>
                  <a:gd name="connsiteX22" fmla="*/ 66961 w 391286"/>
                  <a:gd name="connsiteY22" fmla="*/ 225362 h 45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91286" h="459104">
                    <a:moveTo>
                      <a:pt x="252984" y="275082"/>
                    </a:moveTo>
                    <a:cubicBezTo>
                      <a:pt x="324326" y="257556"/>
                      <a:pt x="366903" y="208502"/>
                      <a:pt x="366903" y="141161"/>
                    </a:cubicBezTo>
                    <a:lnTo>
                      <a:pt x="366903" y="139922"/>
                    </a:lnTo>
                    <a:cubicBezTo>
                      <a:pt x="366903" y="103442"/>
                      <a:pt x="353854" y="70294"/>
                      <a:pt x="330327" y="46768"/>
                    </a:cubicBezTo>
                    <a:cubicBezTo>
                      <a:pt x="300228" y="16669"/>
                      <a:pt x="253460" y="0"/>
                      <a:pt x="198596" y="0"/>
                    </a:cubicBezTo>
                    <a:lnTo>
                      <a:pt x="0" y="0"/>
                    </a:lnTo>
                    <a:lnTo>
                      <a:pt x="0" y="459105"/>
                    </a:lnTo>
                    <a:lnTo>
                      <a:pt x="66865" y="459105"/>
                    </a:lnTo>
                    <a:lnTo>
                      <a:pt x="66865" y="287369"/>
                    </a:lnTo>
                    <a:lnTo>
                      <a:pt x="180308" y="287369"/>
                    </a:lnTo>
                    <a:lnTo>
                      <a:pt x="306038" y="455676"/>
                    </a:lnTo>
                    <a:lnTo>
                      <a:pt x="308610" y="459105"/>
                    </a:lnTo>
                    <a:lnTo>
                      <a:pt x="391287" y="459105"/>
                    </a:lnTo>
                    <a:lnTo>
                      <a:pt x="381000" y="445389"/>
                    </a:lnTo>
                    <a:lnTo>
                      <a:pt x="252984" y="275082"/>
                    </a:lnTo>
                    <a:close/>
                    <a:moveTo>
                      <a:pt x="66961" y="225362"/>
                    </a:moveTo>
                    <a:lnTo>
                      <a:pt x="66961" y="225362"/>
                    </a:lnTo>
                    <a:lnTo>
                      <a:pt x="66961" y="63151"/>
                    </a:lnTo>
                    <a:lnTo>
                      <a:pt x="194881" y="63151"/>
                    </a:lnTo>
                    <a:cubicBezTo>
                      <a:pt x="261366" y="63151"/>
                      <a:pt x="299371" y="91726"/>
                      <a:pt x="299371" y="141732"/>
                    </a:cubicBezTo>
                    <a:lnTo>
                      <a:pt x="299371" y="142970"/>
                    </a:lnTo>
                    <a:cubicBezTo>
                      <a:pt x="299371" y="192976"/>
                      <a:pt x="258127" y="225362"/>
                      <a:pt x="194215" y="225362"/>
                    </a:cubicBezTo>
                    <a:lnTo>
                      <a:pt x="66961" y="22536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40FB7539-036E-5BD3-FD75-43A8B59BF766}"/>
                  </a:ext>
                </a:extLst>
              </p:cNvPr>
              <p:cNvSpPr/>
              <p:nvPr/>
            </p:nvSpPr>
            <p:spPr>
              <a:xfrm>
                <a:off x="8425179" y="3540441"/>
                <a:ext cx="351948" cy="471582"/>
              </a:xfrm>
              <a:custGeom>
                <a:avLst/>
                <a:gdLst>
                  <a:gd name="connsiteX0" fmla="*/ 201263 w 351948"/>
                  <a:gd name="connsiteY0" fmla="*/ 203454 h 471582"/>
                  <a:gd name="connsiteX1" fmla="*/ 88011 w 351948"/>
                  <a:gd name="connsiteY1" fmla="*/ 126016 h 471582"/>
                  <a:gd name="connsiteX2" fmla="*/ 88011 w 351948"/>
                  <a:gd name="connsiteY2" fmla="*/ 124778 h 471582"/>
                  <a:gd name="connsiteX3" fmla="*/ 173545 w 351948"/>
                  <a:gd name="connsiteY3" fmla="*/ 61913 h 471582"/>
                  <a:gd name="connsiteX4" fmla="*/ 295656 w 351948"/>
                  <a:gd name="connsiteY4" fmla="*/ 108014 h 471582"/>
                  <a:gd name="connsiteX5" fmla="*/ 302514 w 351948"/>
                  <a:gd name="connsiteY5" fmla="*/ 113633 h 471582"/>
                  <a:gd name="connsiteX6" fmla="*/ 307943 w 351948"/>
                  <a:gd name="connsiteY6" fmla="*/ 106490 h 471582"/>
                  <a:gd name="connsiteX7" fmla="*/ 336995 w 351948"/>
                  <a:gd name="connsiteY7" fmla="*/ 68008 h 471582"/>
                  <a:gd name="connsiteX8" fmla="*/ 341947 w 351948"/>
                  <a:gd name="connsiteY8" fmla="*/ 61436 h 471582"/>
                  <a:gd name="connsiteX9" fmla="*/ 335470 w 351948"/>
                  <a:gd name="connsiteY9" fmla="*/ 56198 h 471582"/>
                  <a:gd name="connsiteX10" fmla="*/ 174879 w 351948"/>
                  <a:gd name="connsiteY10" fmla="*/ 0 h 471582"/>
                  <a:gd name="connsiteX11" fmla="*/ 21050 w 351948"/>
                  <a:gd name="connsiteY11" fmla="*/ 129159 h 471582"/>
                  <a:gd name="connsiteX12" fmla="*/ 21050 w 351948"/>
                  <a:gd name="connsiteY12" fmla="*/ 130397 h 471582"/>
                  <a:gd name="connsiteX13" fmla="*/ 176213 w 351948"/>
                  <a:gd name="connsiteY13" fmla="*/ 266224 h 471582"/>
                  <a:gd name="connsiteX14" fmla="*/ 284416 w 351948"/>
                  <a:gd name="connsiteY14" fmla="*/ 341852 h 471582"/>
                  <a:gd name="connsiteX15" fmla="*/ 284416 w 351948"/>
                  <a:gd name="connsiteY15" fmla="*/ 343091 h 471582"/>
                  <a:gd name="connsiteX16" fmla="*/ 194405 w 351948"/>
                  <a:gd name="connsiteY16" fmla="*/ 409670 h 471582"/>
                  <a:gd name="connsiteX17" fmla="*/ 48577 w 351948"/>
                  <a:gd name="connsiteY17" fmla="*/ 349377 h 471582"/>
                  <a:gd name="connsiteX18" fmla="*/ 42005 w 351948"/>
                  <a:gd name="connsiteY18" fmla="*/ 343471 h 471582"/>
                  <a:gd name="connsiteX19" fmla="*/ 36290 w 351948"/>
                  <a:gd name="connsiteY19" fmla="*/ 350139 h 471582"/>
                  <a:gd name="connsiteX20" fmla="*/ 5334 w 351948"/>
                  <a:gd name="connsiteY20" fmla="*/ 386810 h 471582"/>
                  <a:gd name="connsiteX21" fmla="*/ 0 w 351948"/>
                  <a:gd name="connsiteY21" fmla="*/ 393097 h 471582"/>
                  <a:gd name="connsiteX22" fmla="*/ 6191 w 351948"/>
                  <a:gd name="connsiteY22" fmla="*/ 398717 h 471582"/>
                  <a:gd name="connsiteX23" fmla="*/ 192500 w 351948"/>
                  <a:gd name="connsiteY23" fmla="*/ 471583 h 471582"/>
                  <a:gd name="connsiteX24" fmla="*/ 351949 w 351948"/>
                  <a:gd name="connsiteY24" fmla="*/ 338042 h 471582"/>
                  <a:gd name="connsiteX25" fmla="*/ 351949 w 351948"/>
                  <a:gd name="connsiteY25" fmla="*/ 336709 h 471582"/>
                  <a:gd name="connsiteX26" fmla="*/ 201263 w 351948"/>
                  <a:gd name="connsiteY26" fmla="*/ 203263 h 471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51948" h="471582">
                    <a:moveTo>
                      <a:pt x="201263" y="203454"/>
                    </a:moveTo>
                    <a:cubicBezTo>
                      <a:pt x="105537" y="182975"/>
                      <a:pt x="88011" y="161258"/>
                      <a:pt x="88011" y="126016"/>
                    </a:cubicBezTo>
                    <a:lnTo>
                      <a:pt x="88011" y="124778"/>
                    </a:lnTo>
                    <a:cubicBezTo>
                      <a:pt x="88011" y="87821"/>
                      <a:pt x="123158" y="61913"/>
                      <a:pt x="173545" y="61913"/>
                    </a:cubicBezTo>
                    <a:cubicBezTo>
                      <a:pt x="218408" y="61913"/>
                      <a:pt x="257175" y="76581"/>
                      <a:pt x="295656" y="108014"/>
                    </a:cubicBezTo>
                    <a:lnTo>
                      <a:pt x="302514" y="113633"/>
                    </a:lnTo>
                    <a:lnTo>
                      <a:pt x="307943" y="106490"/>
                    </a:lnTo>
                    <a:lnTo>
                      <a:pt x="336995" y="68008"/>
                    </a:lnTo>
                    <a:lnTo>
                      <a:pt x="341947" y="61436"/>
                    </a:lnTo>
                    <a:lnTo>
                      <a:pt x="335470" y="56198"/>
                    </a:lnTo>
                    <a:cubicBezTo>
                      <a:pt x="286512" y="16764"/>
                      <a:pt x="238410" y="0"/>
                      <a:pt x="174879" y="0"/>
                    </a:cubicBezTo>
                    <a:cubicBezTo>
                      <a:pt x="85820" y="0"/>
                      <a:pt x="21050" y="54293"/>
                      <a:pt x="21050" y="129159"/>
                    </a:cubicBezTo>
                    <a:lnTo>
                      <a:pt x="21050" y="130397"/>
                    </a:lnTo>
                    <a:cubicBezTo>
                      <a:pt x="21050" y="215265"/>
                      <a:pt x="83058" y="246031"/>
                      <a:pt x="176213" y="266224"/>
                    </a:cubicBezTo>
                    <a:cubicBezTo>
                      <a:pt x="267652" y="285464"/>
                      <a:pt x="284416" y="306800"/>
                      <a:pt x="284416" y="341852"/>
                    </a:cubicBezTo>
                    <a:lnTo>
                      <a:pt x="284416" y="343091"/>
                    </a:lnTo>
                    <a:cubicBezTo>
                      <a:pt x="284416" y="382905"/>
                      <a:pt x="248221" y="409670"/>
                      <a:pt x="194405" y="409670"/>
                    </a:cubicBezTo>
                    <a:cubicBezTo>
                      <a:pt x="140589" y="409670"/>
                      <a:pt x="96012" y="392240"/>
                      <a:pt x="48577" y="349377"/>
                    </a:cubicBezTo>
                    <a:lnTo>
                      <a:pt x="42005" y="343471"/>
                    </a:lnTo>
                    <a:lnTo>
                      <a:pt x="36290" y="350139"/>
                    </a:lnTo>
                    <a:lnTo>
                      <a:pt x="5334" y="386810"/>
                    </a:lnTo>
                    <a:lnTo>
                      <a:pt x="0" y="393097"/>
                    </a:lnTo>
                    <a:lnTo>
                      <a:pt x="6191" y="398717"/>
                    </a:lnTo>
                    <a:cubicBezTo>
                      <a:pt x="61913" y="448437"/>
                      <a:pt x="121062" y="471583"/>
                      <a:pt x="192500" y="471583"/>
                    </a:cubicBezTo>
                    <a:cubicBezTo>
                      <a:pt x="286321" y="471583"/>
                      <a:pt x="351949" y="416719"/>
                      <a:pt x="351949" y="338042"/>
                    </a:cubicBezTo>
                    <a:lnTo>
                      <a:pt x="351949" y="336709"/>
                    </a:lnTo>
                    <a:cubicBezTo>
                      <a:pt x="351949" y="266224"/>
                      <a:pt x="306895" y="226314"/>
                      <a:pt x="201263" y="20326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5A049904-41C1-D54E-B1C3-470EADBF9BBD}"/>
                  </a:ext>
                </a:extLst>
              </p:cNvPr>
              <p:cNvSpPr/>
              <p:nvPr/>
            </p:nvSpPr>
            <p:spPr>
              <a:xfrm>
                <a:off x="7695850" y="2808636"/>
                <a:ext cx="445769" cy="604265"/>
              </a:xfrm>
              <a:custGeom>
                <a:avLst/>
                <a:gdLst>
                  <a:gd name="connsiteX0" fmla="*/ 83344 w 445769"/>
                  <a:gd name="connsiteY0" fmla="*/ 526923 h 604265"/>
                  <a:gd name="connsiteX1" fmla="*/ 83344 w 445769"/>
                  <a:gd name="connsiteY1" fmla="*/ 338328 h 604265"/>
                  <a:gd name="connsiteX2" fmla="*/ 395288 w 445769"/>
                  <a:gd name="connsiteY2" fmla="*/ 338328 h 604265"/>
                  <a:gd name="connsiteX3" fmla="*/ 403860 w 445769"/>
                  <a:gd name="connsiteY3" fmla="*/ 338328 h 604265"/>
                  <a:gd name="connsiteX4" fmla="*/ 403860 w 445769"/>
                  <a:gd name="connsiteY4" fmla="*/ 329851 h 604265"/>
                  <a:gd name="connsiteX5" fmla="*/ 403860 w 445769"/>
                  <a:gd name="connsiteY5" fmla="*/ 269462 h 604265"/>
                  <a:gd name="connsiteX6" fmla="*/ 403860 w 445769"/>
                  <a:gd name="connsiteY6" fmla="*/ 260985 h 604265"/>
                  <a:gd name="connsiteX7" fmla="*/ 395288 w 445769"/>
                  <a:gd name="connsiteY7" fmla="*/ 260985 h 604265"/>
                  <a:gd name="connsiteX8" fmla="*/ 83344 w 445769"/>
                  <a:gd name="connsiteY8" fmla="*/ 260985 h 604265"/>
                  <a:gd name="connsiteX9" fmla="*/ 83344 w 445769"/>
                  <a:gd name="connsiteY9" fmla="*/ 77438 h 604265"/>
                  <a:gd name="connsiteX10" fmla="*/ 433101 w 445769"/>
                  <a:gd name="connsiteY10" fmla="*/ 77438 h 604265"/>
                  <a:gd name="connsiteX11" fmla="*/ 441579 w 445769"/>
                  <a:gd name="connsiteY11" fmla="*/ 77438 h 604265"/>
                  <a:gd name="connsiteX12" fmla="*/ 441579 w 445769"/>
                  <a:gd name="connsiteY12" fmla="*/ 68961 h 604265"/>
                  <a:gd name="connsiteX13" fmla="*/ 441579 w 445769"/>
                  <a:gd name="connsiteY13" fmla="*/ 8477 h 604265"/>
                  <a:gd name="connsiteX14" fmla="*/ 441579 w 445769"/>
                  <a:gd name="connsiteY14" fmla="*/ 0 h 604265"/>
                  <a:gd name="connsiteX15" fmla="*/ 433101 w 445769"/>
                  <a:gd name="connsiteY15" fmla="*/ 0 h 604265"/>
                  <a:gd name="connsiteX16" fmla="*/ 8572 w 445769"/>
                  <a:gd name="connsiteY16" fmla="*/ 0 h 604265"/>
                  <a:gd name="connsiteX17" fmla="*/ 0 w 445769"/>
                  <a:gd name="connsiteY17" fmla="*/ 0 h 604265"/>
                  <a:gd name="connsiteX18" fmla="*/ 0 w 445769"/>
                  <a:gd name="connsiteY18" fmla="*/ 8477 h 604265"/>
                  <a:gd name="connsiteX19" fmla="*/ 0 w 445769"/>
                  <a:gd name="connsiteY19" fmla="*/ 595884 h 604265"/>
                  <a:gd name="connsiteX20" fmla="*/ 0 w 445769"/>
                  <a:gd name="connsiteY20" fmla="*/ 604266 h 604265"/>
                  <a:gd name="connsiteX21" fmla="*/ 8572 w 445769"/>
                  <a:gd name="connsiteY21" fmla="*/ 604266 h 604265"/>
                  <a:gd name="connsiteX22" fmla="*/ 437293 w 445769"/>
                  <a:gd name="connsiteY22" fmla="*/ 604266 h 604265"/>
                  <a:gd name="connsiteX23" fmla="*/ 445770 w 445769"/>
                  <a:gd name="connsiteY23" fmla="*/ 604266 h 604265"/>
                  <a:gd name="connsiteX24" fmla="*/ 445770 w 445769"/>
                  <a:gd name="connsiteY24" fmla="*/ 595884 h 604265"/>
                  <a:gd name="connsiteX25" fmla="*/ 445770 w 445769"/>
                  <a:gd name="connsiteY25" fmla="*/ 535400 h 604265"/>
                  <a:gd name="connsiteX26" fmla="*/ 445770 w 445769"/>
                  <a:gd name="connsiteY26" fmla="*/ 526923 h 604265"/>
                  <a:gd name="connsiteX27" fmla="*/ 437293 w 445769"/>
                  <a:gd name="connsiteY27" fmla="*/ 526923 h 604265"/>
                  <a:gd name="connsiteX28" fmla="*/ 83344 w 445769"/>
                  <a:gd name="connsiteY28" fmla="*/ 526923 h 604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445769" h="604265">
                    <a:moveTo>
                      <a:pt x="83344" y="526923"/>
                    </a:moveTo>
                    <a:lnTo>
                      <a:pt x="83344" y="338328"/>
                    </a:lnTo>
                    <a:lnTo>
                      <a:pt x="395288" y="338328"/>
                    </a:lnTo>
                    <a:lnTo>
                      <a:pt x="403860" y="338328"/>
                    </a:lnTo>
                    <a:lnTo>
                      <a:pt x="403860" y="329851"/>
                    </a:lnTo>
                    <a:lnTo>
                      <a:pt x="403860" y="269462"/>
                    </a:lnTo>
                    <a:lnTo>
                      <a:pt x="403860" y="260985"/>
                    </a:lnTo>
                    <a:lnTo>
                      <a:pt x="395288" y="260985"/>
                    </a:lnTo>
                    <a:lnTo>
                      <a:pt x="83344" y="260985"/>
                    </a:lnTo>
                    <a:lnTo>
                      <a:pt x="83344" y="77438"/>
                    </a:lnTo>
                    <a:lnTo>
                      <a:pt x="433101" y="77438"/>
                    </a:lnTo>
                    <a:lnTo>
                      <a:pt x="441579" y="77438"/>
                    </a:lnTo>
                    <a:lnTo>
                      <a:pt x="441579" y="68961"/>
                    </a:lnTo>
                    <a:lnTo>
                      <a:pt x="441579" y="8477"/>
                    </a:lnTo>
                    <a:lnTo>
                      <a:pt x="441579" y="0"/>
                    </a:lnTo>
                    <a:lnTo>
                      <a:pt x="433101" y="0"/>
                    </a:lnTo>
                    <a:lnTo>
                      <a:pt x="8572" y="0"/>
                    </a:lnTo>
                    <a:lnTo>
                      <a:pt x="0" y="0"/>
                    </a:lnTo>
                    <a:lnTo>
                      <a:pt x="0" y="8477"/>
                    </a:lnTo>
                    <a:lnTo>
                      <a:pt x="0" y="595884"/>
                    </a:lnTo>
                    <a:lnTo>
                      <a:pt x="0" y="604266"/>
                    </a:lnTo>
                    <a:lnTo>
                      <a:pt x="8572" y="604266"/>
                    </a:lnTo>
                    <a:lnTo>
                      <a:pt x="437293" y="604266"/>
                    </a:lnTo>
                    <a:lnTo>
                      <a:pt x="445770" y="604266"/>
                    </a:lnTo>
                    <a:lnTo>
                      <a:pt x="445770" y="595884"/>
                    </a:lnTo>
                    <a:lnTo>
                      <a:pt x="445770" y="535400"/>
                    </a:lnTo>
                    <a:lnTo>
                      <a:pt x="445770" y="526923"/>
                    </a:lnTo>
                    <a:lnTo>
                      <a:pt x="437293" y="526923"/>
                    </a:lnTo>
                    <a:lnTo>
                      <a:pt x="83344" y="52692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1F95A04E-0D36-F8D2-B8B2-CAA5124AAB27}"/>
                  </a:ext>
                </a:extLst>
              </p:cNvPr>
              <p:cNvSpPr/>
              <p:nvPr/>
            </p:nvSpPr>
            <p:spPr>
              <a:xfrm>
                <a:off x="5257259" y="2804540"/>
                <a:ext cx="623601" cy="608361"/>
              </a:xfrm>
              <a:custGeom>
                <a:avLst/>
                <a:gdLst>
                  <a:gd name="connsiteX0" fmla="*/ 533591 w 623601"/>
                  <a:gd name="connsiteY0" fmla="*/ 608362 h 608361"/>
                  <a:gd name="connsiteX1" fmla="*/ 623602 w 623601"/>
                  <a:gd name="connsiteY1" fmla="*/ 608362 h 608361"/>
                  <a:gd name="connsiteX2" fmla="*/ 618173 w 623601"/>
                  <a:gd name="connsiteY2" fmla="*/ 596456 h 608361"/>
                  <a:gd name="connsiteX3" fmla="*/ 350520 w 623601"/>
                  <a:gd name="connsiteY3" fmla="*/ 4953 h 608361"/>
                  <a:gd name="connsiteX4" fmla="*/ 348329 w 623601"/>
                  <a:gd name="connsiteY4" fmla="*/ 0 h 608361"/>
                  <a:gd name="connsiteX5" fmla="*/ 275272 w 623601"/>
                  <a:gd name="connsiteY5" fmla="*/ 0 h 608361"/>
                  <a:gd name="connsiteX6" fmla="*/ 273082 w 623601"/>
                  <a:gd name="connsiteY6" fmla="*/ 4953 h 608361"/>
                  <a:gd name="connsiteX7" fmla="*/ 5429 w 623601"/>
                  <a:gd name="connsiteY7" fmla="*/ 596456 h 608361"/>
                  <a:gd name="connsiteX8" fmla="*/ 0 w 623601"/>
                  <a:gd name="connsiteY8" fmla="*/ 608362 h 608361"/>
                  <a:gd name="connsiteX9" fmla="*/ 86582 w 623601"/>
                  <a:gd name="connsiteY9" fmla="*/ 608362 h 608361"/>
                  <a:gd name="connsiteX10" fmla="*/ 88868 w 623601"/>
                  <a:gd name="connsiteY10" fmla="*/ 603409 h 608361"/>
                  <a:gd name="connsiteX11" fmla="*/ 156210 w 623601"/>
                  <a:gd name="connsiteY11" fmla="*/ 453199 h 608361"/>
                  <a:gd name="connsiteX12" fmla="*/ 464915 w 623601"/>
                  <a:gd name="connsiteY12" fmla="*/ 453199 h 608361"/>
                  <a:gd name="connsiteX13" fmla="*/ 531495 w 623601"/>
                  <a:gd name="connsiteY13" fmla="*/ 603409 h 608361"/>
                  <a:gd name="connsiteX14" fmla="*/ 533686 w 623601"/>
                  <a:gd name="connsiteY14" fmla="*/ 608362 h 608361"/>
                  <a:gd name="connsiteX15" fmla="*/ 189833 w 623601"/>
                  <a:gd name="connsiteY15" fmla="*/ 376714 h 608361"/>
                  <a:gd name="connsiteX16" fmla="*/ 310991 w 623601"/>
                  <a:gd name="connsiteY16" fmla="*/ 106394 h 608361"/>
                  <a:gd name="connsiteX17" fmla="*/ 431387 w 623601"/>
                  <a:gd name="connsiteY17" fmla="*/ 376714 h 608361"/>
                  <a:gd name="connsiteX18" fmla="*/ 189833 w 623601"/>
                  <a:gd name="connsiteY18" fmla="*/ 376714 h 608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23601" h="608361">
                    <a:moveTo>
                      <a:pt x="533591" y="608362"/>
                    </a:moveTo>
                    <a:lnTo>
                      <a:pt x="623602" y="608362"/>
                    </a:lnTo>
                    <a:lnTo>
                      <a:pt x="618173" y="596456"/>
                    </a:lnTo>
                    <a:lnTo>
                      <a:pt x="350520" y="4953"/>
                    </a:lnTo>
                    <a:lnTo>
                      <a:pt x="348329" y="0"/>
                    </a:lnTo>
                    <a:lnTo>
                      <a:pt x="275272" y="0"/>
                    </a:lnTo>
                    <a:lnTo>
                      <a:pt x="273082" y="4953"/>
                    </a:lnTo>
                    <a:lnTo>
                      <a:pt x="5429" y="596456"/>
                    </a:lnTo>
                    <a:lnTo>
                      <a:pt x="0" y="608362"/>
                    </a:lnTo>
                    <a:lnTo>
                      <a:pt x="86582" y="608362"/>
                    </a:lnTo>
                    <a:lnTo>
                      <a:pt x="88868" y="603409"/>
                    </a:lnTo>
                    <a:lnTo>
                      <a:pt x="156210" y="453199"/>
                    </a:lnTo>
                    <a:lnTo>
                      <a:pt x="464915" y="453199"/>
                    </a:lnTo>
                    <a:lnTo>
                      <a:pt x="531495" y="603409"/>
                    </a:lnTo>
                    <a:lnTo>
                      <a:pt x="533686" y="608362"/>
                    </a:lnTo>
                    <a:close/>
                    <a:moveTo>
                      <a:pt x="189833" y="376714"/>
                    </a:moveTo>
                    <a:lnTo>
                      <a:pt x="310991" y="106394"/>
                    </a:lnTo>
                    <a:lnTo>
                      <a:pt x="431387" y="376714"/>
                    </a:lnTo>
                    <a:lnTo>
                      <a:pt x="189833" y="37671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16E015B8-AAFB-E27E-6D5D-A4D209665B7A}"/>
                  </a:ext>
                </a:extLst>
              </p:cNvPr>
              <p:cNvSpPr/>
              <p:nvPr/>
            </p:nvSpPr>
            <p:spPr>
              <a:xfrm>
                <a:off x="5958299" y="2808731"/>
                <a:ext cx="456533" cy="604170"/>
              </a:xfrm>
              <a:custGeom>
                <a:avLst/>
                <a:gdLst>
                  <a:gd name="connsiteX0" fmla="*/ 74771 w 456533"/>
                  <a:gd name="connsiteY0" fmla="*/ 604171 h 604170"/>
                  <a:gd name="connsiteX1" fmla="*/ 74771 w 456533"/>
                  <a:gd name="connsiteY1" fmla="*/ 604171 h 604170"/>
                  <a:gd name="connsiteX2" fmla="*/ 83153 w 456533"/>
                  <a:gd name="connsiteY2" fmla="*/ 604171 h 604170"/>
                  <a:gd name="connsiteX3" fmla="*/ 83153 w 456533"/>
                  <a:gd name="connsiteY3" fmla="*/ 397002 h 604170"/>
                  <a:gd name="connsiteX4" fmla="*/ 217361 w 456533"/>
                  <a:gd name="connsiteY4" fmla="*/ 397002 h 604170"/>
                  <a:gd name="connsiteX5" fmla="*/ 456533 w 456533"/>
                  <a:gd name="connsiteY5" fmla="*/ 196405 h 604170"/>
                  <a:gd name="connsiteX6" fmla="*/ 456533 w 456533"/>
                  <a:gd name="connsiteY6" fmla="*/ 194691 h 604170"/>
                  <a:gd name="connsiteX7" fmla="*/ 228219 w 456533"/>
                  <a:gd name="connsiteY7" fmla="*/ 0 h 604170"/>
                  <a:gd name="connsiteX8" fmla="*/ 0 w 456533"/>
                  <a:gd name="connsiteY8" fmla="*/ 0 h 604170"/>
                  <a:gd name="connsiteX9" fmla="*/ 0 w 456533"/>
                  <a:gd name="connsiteY9" fmla="*/ 604171 h 604170"/>
                  <a:gd name="connsiteX10" fmla="*/ 74771 w 456533"/>
                  <a:gd name="connsiteY10" fmla="*/ 604171 h 604170"/>
                  <a:gd name="connsiteX11" fmla="*/ 83153 w 456533"/>
                  <a:gd name="connsiteY11" fmla="*/ 78105 h 604170"/>
                  <a:gd name="connsiteX12" fmla="*/ 223266 w 456533"/>
                  <a:gd name="connsiteY12" fmla="*/ 78105 h 604170"/>
                  <a:gd name="connsiteX13" fmla="*/ 372523 w 456533"/>
                  <a:gd name="connsiteY13" fmla="*/ 197168 h 604170"/>
                  <a:gd name="connsiteX14" fmla="*/ 372523 w 456533"/>
                  <a:gd name="connsiteY14" fmla="*/ 198882 h 604170"/>
                  <a:gd name="connsiteX15" fmla="*/ 219837 w 456533"/>
                  <a:gd name="connsiteY15" fmla="*/ 319564 h 604170"/>
                  <a:gd name="connsiteX16" fmla="*/ 83153 w 456533"/>
                  <a:gd name="connsiteY16" fmla="*/ 319564 h 604170"/>
                  <a:gd name="connsiteX17" fmla="*/ 83153 w 456533"/>
                  <a:gd name="connsiteY17" fmla="*/ 78010 h 604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56533" h="604170">
                    <a:moveTo>
                      <a:pt x="74771" y="604171"/>
                    </a:moveTo>
                    <a:lnTo>
                      <a:pt x="74771" y="604171"/>
                    </a:lnTo>
                    <a:cubicBezTo>
                      <a:pt x="74771" y="604171"/>
                      <a:pt x="83153" y="604171"/>
                      <a:pt x="83153" y="604171"/>
                    </a:cubicBezTo>
                    <a:lnTo>
                      <a:pt x="83153" y="397002"/>
                    </a:lnTo>
                    <a:lnTo>
                      <a:pt x="217361" y="397002"/>
                    </a:lnTo>
                    <a:cubicBezTo>
                      <a:pt x="336423" y="397002"/>
                      <a:pt x="456533" y="334994"/>
                      <a:pt x="456533" y="196405"/>
                    </a:cubicBezTo>
                    <a:lnTo>
                      <a:pt x="456533" y="194691"/>
                    </a:lnTo>
                    <a:cubicBezTo>
                      <a:pt x="456533" y="76391"/>
                      <a:pt x="366903" y="0"/>
                      <a:pt x="228219" y="0"/>
                    </a:cubicBezTo>
                    <a:lnTo>
                      <a:pt x="0" y="0"/>
                    </a:lnTo>
                    <a:lnTo>
                      <a:pt x="0" y="604171"/>
                    </a:lnTo>
                    <a:lnTo>
                      <a:pt x="74771" y="604171"/>
                    </a:lnTo>
                    <a:close/>
                    <a:moveTo>
                      <a:pt x="83153" y="78105"/>
                    </a:moveTo>
                    <a:lnTo>
                      <a:pt x="223266" y="78105"/>
                    </a:lnTo>
                    <a:cubicBezTo>
                      <a:pt x="318135" y="78105"/>
                      <a:pt x="372523" y="121539"/>
                      <a:pt x="372523" y="197168"/>
                    </a:cubicBezTo>
                    <a:lnTo>
                      <a:pt x="372523" y="198882"/>
                    </a:lnTo>
                    <a:cubicBezTo>
                      <a:pt x="372523" y="272224"/>
                      <a:pt x="312611" y="319564"/>
                      <a:pt x="219837" y="319564"/>
                    </a:cubicBezTo>
                    <a:lnTo>
                      <a:pt x="83153" y="319564"/>
                    </a:lnTo>
                    <a:lnTo>
                      <a:pt x="83153" y="780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437A0332-A880-445E-E4B8-E324046EC97C}"/>
                  </a:ext>
                </a:extLst>
              </p:cNvPr>
              <p:cNvSpPr/>
              <p:nvPr/>
            </p:nvSpPr>
            <p:spPr>
              <a:xfrm>
                <a:off x="7482395" y="2808636"/>
                <a:ext cx="83248" cy="604265"/>
              </a:xfrm>
              <a:custGeom>
                <a:avLst/>
                <a:gdLst>
                  <a:gd name="connsiteX0" fmla="*/ 8572 w 83248"/>
                  <a:gd name="connsiteY0" fmla="*/ 0 h 604265"/>
                  <a:gd name="connsiteX1" fmla="*/ 0 w 83248"/>
                  <a:gd name="connsiteY1" fmla="*/ 0 h 604265"/>
                  <a:gd name="connsiteX2" fmla="*/ 0 w 83248"/>
                  <a:gd name="connsiteY2" fmla="*/ 8477 h 604265"/>
                  <a:gd name="connsiteX3" fmla="*/ 0 w 83248"/>
                  <a:gd name="connsiteY3" fmla="*/ 595884 h 604265"/>
                  <a:gd name="connsiteX4" fmla="*/ 0 w 83248"/>
                  <a:gd name="connsiteY4" fmla="*/ 604266 h 604265"/>
                  <a:gd name="connsiteX5" fmla="*/ 8572 w 83248"/>
                  <a:gd name="connsiteY5" fmla="*/ 604266 h 604265"/>
                  <a:gd name="connsiteX6" fmla="*/ 74866 w 83248"/>
                  <a:gd name="connsiteY6" fmla="*/ 604266 h 604265"/>
                  <a:gd name="connsiteX7" fmla="*/ 83248 w 83248"/>
                  <a:gd name="connsiteY7" fmla="*/ 604266 h 604265"/>
                  <a:gd name="connsiteX8" fmla="*/ 83248 w 83248"/>
                  <a:gd name="connsiteY8" fmla="*/ 595884 h 604265"/>
                  <a:gd name="connsiteX9" fmla="*/ 83248 w 83248"/>
                  <a:gd name="connsiteY9" fmla="*/ 8477 h 604265"/>
                  <a:gd name="connsiteX10" fmla="*/ 83248 w 83248"/>
                  <a:gd name="connsiteY10" fmla="*/ 0 h 604265"/>
                  <a:gd name="connsiteX11" fmla="*/ 74866 w 83248"/>
                  <a:gd name="connsiteY11" fmla="*/ 0 h 604265"/>
                  <a:gd name="connsiteX12" fmla="*/ 8572 w 83248"/>
                  <a:gd name="connsiteY12" fmla="*/ 0 h 604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3248" h="604265">
                    <a:moveTo>
                      <a:pt x="8572" y="0"/>
                    </a:moveTo>
                    <a:lnTo>
                      <a:pt x="0" y="0"/>
                    </a:lnTo>
                    <a:lnTo>
                      <a:pt x="0" y="8477"/>
                    </a:lnTo>
                    <a:lnTo>
                      <a:pt x="0" y="595884"/>
                    </a:lnTo>
                    <a:lnTo>
                      <a:pt x="0" y="604266"/>
                    </a:lnTo>
                    <a:lnTo>
                      <a:pt x="8572" y="604266"/>
                    </a:lnTo>
                    <a:lnTo>
                      <a:pt x="74866" y="604266"/>
                    </a:lnTo>
                    <a:lnTo>
                      <a:pt x="83248" y="604266"/>
                    </a:lnTo>
                    <a:lnTo>
                      <a:pt x="83248" y="595884"/>
                    </a:lnTo>
                    <a:lnTo>
                      <a:pt x="83248" y="8477"/>
                    </a:lnTo>
                    <a:lnTo>
                      <a:pt x="83248" y="0"/>
                    </a:lnTo>
                    <a:lnTo>
                      <a:pt x="74866" y="0"/>
                    </a:lnTo>
                    <a:lnTo>
                      <a:pt x="8572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E48FBBB1-A940-15B7-64D2-719546103784}"/>
                  </a:ext>
                </a:extLst>
              </p:cNvPr>
              <p:cNvSpPr/>
              <p:nvPr/>
            </p:nvSpPr>
            <p:spPr>
              <a:xfrm>
                <a:off x="8243918" y="2808541"/>
                <a:ext cx="532923" cy="604361"/>
              </a:xfrm>
              <a:custGeom>
                <a:avLst/>
                <a:gdLst>
                  <a:gd name="connsiteX0" fmla="*/ 212313 w 532923"/>
                  <a:gd name="connsiteY0" fmla="*/ 604361 h 604361"/>
                  <a:gd name="connsiteX1" fmla="*/ 212313 w 532923"/>
                  <a:gd name="connsiteY1" fmla="*/ 604361 h 604361"/>
                  <a:gd name="connsiteX2" fmla="*/ 532924 w 532923"/>
                  <a:gd name="connsiteY2" fmla="*/ 302228 h 604361"/>
                  <a:gd name="connsiteX3" fmla="*/ 532924 w 532923"/>
                  <a:gd name="connsiteY3" fmla="*/ 300514 h 604361"/>
                  <a:gd name="connsiteX4" fmla="*/ 212313 w 532923"/>
                  <a:gd name="connsiteY4" fmla="*/ 0 h 604361"/>
                  <a:gd name="connsiteX5" fmla="*/ 0 w 532923"/>
                  <a:gd name="connsiteY5" fmla="*/ 0 h 604361"/>
                  <a:gd name="connsiteX6" fmla="*/ 0 w 532923"/>
                  <a:gd name="connsiteY6" fmla="*/ 604266 h 604361"/>
                  <a:gd name="connsiteX7" fmla="*/ 212313 w 532923"/>
                  <a:gd name="connsiteY7" fmla="*/ 604266 h 604361"/>
                  <a:gd name="connsiteX8" fmla="*/ 83248 w 532923"/>
                  <a:gd name="connsiteY8" fmla="*/ 78296 h 604361"/>
                  <a:gd name="connsiteX9" fmla="*/ 212313 w 532923"/>
                  <a:gd name="connsiteY9" fmla="*/ 78296 h 604361"/>
                  <a:gd name="connsiteX10" fmla="*/ 447199 w 532923"/>
                  <a:gd name="connsiteY10" fmla="*/ 302228 h 604361"/>
                  <a:gd name="connsiteX11" fmla="*/ 447199 w 532923"/>
                  <a:gd name="connsiteY11" fmla="*/ 303943 h 604361"/>
                  <a:gd name="connsiteX12" fmla="*/ 212313 w 532923"/>
                  <a:gd name="connsiteY12" fmla="*/ 526161 h 604361"/>
                  <a:gd name="connsiteX13" fmla="*/ 83248 w 532923"/>
                  <a:gd name="connsiteY13" fmla="*/ 526161 h 604361"/>
                  <a:gd name="connsiteX14" fmla="*/ 83248 w 532923"/>
                  <a:gd name="connsiteY14" fmla="*/ 78296 h 604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32923" h="604361">
                    <a:moveTo>
                      <a:pt x="212313" y="604361"/>
                    </a:moveTo>
                    <a:lnTo>
                      <a:pt x="212313" y="604361"/>
                    </a:lnTo>
                    <a:cubicBezTo>
                      <a:pt x="398145" y="604361"/>
                      <a:pt x="532924" y="477393"/>
                      <a:pt x="532924" y="302228"/>
                    </a:cubicBezTo>
                    <a:lnTo>
                      <a:pt x="532924" y="300514"/>
                    </a:lnTo>
                    <a:cubicBezTo>
                      <a:pt x="532924" y="126397"/>
                      <a:pt x="398145" y="0"/>
                      <a:pt x="212313" y="0"/>
                    </a:cubicBezTo>
                    <a:lnTo>
                      <a:pt x="0" y="0"/>
                    </a:lnTo>
                    <a:lnTo>
                      <a:pt x="0" y="604266"/>
                    </a:lnTo>
                    <a:lnTo>
                      <a:pt x="212313" y="604266"/>
                    </a:lnTo>
                    <a:close/>
                    <a:moveTo>
                      <a:pt x="83248" y="78296"/>
                    </a:moveTo>
                    <a:lnTo>
                      <a:pt x="212313" y="78296"/>
                    </a:lnTo>
                    <a:cubicBezTo>
                      <a:pt x="350615" y="78296"/>
                      <a:pt x="447199" y="170402"/>
                      <a:pt x="447199" y="302228"/>
                    </a:cubicBezTo>
                    <a:lnTo>
                      <a:pt x="447199" y="303943"/>
                    </a:lnTo>
                    <a:cubicBezTo>
                      <a:pt x="447199" y="434816"/>
                      <a:pt x="350615" y="526161"/>
                      <a:pt x="212313" y="526161"/>
                    </a:cubicBezTo>
                    <a:lnTo>
                      <a:pt x="83248" y="526161"/>
                    </a:lnTo>
                    <a:lnTo>
                      <a:pt x="83248" y="7829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33A186B6-9D88-031C-F0E1-4C3803AF4A60}"/>
                  </a:ext>
                </a:extLst>
              </p:cNvPr>
              <p:cNvSpPr/>
              <p:nvPr/>
            </p:nvSpPr>
            <p:spPr>
              <a:xfrm>
                <a:off x="7039292" y="2808636"/>
                <a:ext cx="348710" cy="604265"/>
              </a:xfrm>
              <a:custGeom>
                <a:avLst/>
                <a:gdLst>
                  <a:gd name="connsiteX0" fmla="*/ 340233 w 348710"/>
                  <a:gd name="connsiteY0" fmla="*/ 604266 h 604265"/>
                  <a:gd name="connsiteX1" fmla="*/ 348710 w 348710"/>
                  <a:gd name="connsiteY1" fmla="*/ 604266 h 604265"/>
                  <a:gd name="connsiteX2" fmla="*/ 348710 w 348710"/>
                  <a:gd name="connsiteY2" fmla="*/ 595884 h 604265"/>
                  <a:gd name="connsiteX3" fmla="*/ 348710 w 348710"/>
                  <a:gd name="connsiteY3" fmla="*/ 534638 h 604265"/>
                  <a:gd name="connsiteX4" fmla="*/ 348710 w 348710"/>
                  <a:gd name="connsiteY4" fmla="*/ 526161 h 604265"/>
                  <a:gd name="connsiteX5" fmla="*/ 340233 w 348710"/>
                  <a:gd name="connsiteY5" fmla="*/ 526161 h 604265"/>
                  <a:gd name="connsiteX6" fmla="*/ 83153 w 348710"/>
                  <a:gd name="connsiteY6" fmla="*/ 526161 h 604265"/>
                  <a:gd name="connsiteX7" fmla="*/ 83153 w 348710"/>
                  <a:gd name="connsiteY7" fmla="*/ 8477 h 604265"/>
                  <a:gd name="connsiteX8" fmla="*/ 83153 w 348710"/>
                  <a:gd name="connsiteY8" fmla="*/ 0 h 604265"/>
                  <a:gd name="connsiteX9" fmla="*/ 74771 w 348710"/>
                  <a:gd name="connsiteY9" fmla="*/ 0 h 604265"/>
                  <a:gd name="connsiteX10" fmla="*/ 8477 w 348710"/>
                  <a:gd name="connsiteY10" fmla="*/ 0 h 604265"/>
                  <a:gd name="connsiteX11" fmla="*/ 0 w 348710"/>
                  <a:gd name="connsiteY11" fmla="*/ 0 h 604265"/>
                  <a:gd name="connsiteX12" fmla="*/ 0 w 348710"/>
                  <a:gd name="connsiteY12" fmla="*/ 8477 h 604265"/>
                  <a:gd name="connsiteX13" fmla="*/ 0 w 348710"/>
                  <a:gd name="connsiteY13" fmla="*/ 595884 h 604265"/>
                  <a:gd name="connsiteX14" fmla="*/ 0 w 348710"/>
                  <a:gd name="connsiteY14" fmla="*/ 604266 h 604265"/>
                  <a:gd name="connsiteX15" fmla="*/ 8477 w 348710"/>
                  <a:gd name="connsiteY15" fmla="*/ 604266 h 604265"/>
                  <a:gd name="connsiteX16" fmla="*/ 340233 w 348710"/>
                  <a:gd name="connsiteY16" fmla="*/ 604266 h 604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48710" h="604265">
                    <a:moveTo>
                      <a:pt x="340233" y="604266"/>
                    </a:moveTo>
                    <a:lnTo>
                      <a:pt x="348710" y="604266"/>
                    </a:lnTo>
                    <a:lnTo>
                      <a:pt x="348710" y="595884"/>
                    </a:lnTo>
                    <a:lnTo>
                      <a:pt x="348710" y="534638"/>
                    </a:lnTo>
                    <a:lnTo>
                      <a:pt x="348710" y="526161"/>
                    </a:lnTo>
                    <a:lnTo>
                      <a:pt x="340233" y="526161"/>
                    </a:lnTo>
                    <a:lnTo>
                      <a:pt x="83153" y="526161"/>
                    </a:lnTo>
                    <a:lnTo>
                      <a:pt x="83153" y="8477"/>
                    </a:lnTo>
                    <a:lnTo>
                      <a:pt x="83153" y="0"/>
                    </a:lnTo>
                    <a:lnTo>
                      <a:pt x="74771" y="0"/>
                    </a:lnTo>
                    <a:lnTo>
                      <a:pt x="8477" y="0"/>
                    </a:lnTo>
                    <a:lnTo>
                      <a:pt x="0" y="0"/>
                    </a:lnTo>
                    <a:lnTo>
                      <a:pt x="0" y="8477"/>
                    </a:lnTo>
                    <a:lnTo>
                      <a:pt x="0" y="595884"/>
                    </a:lnTo>
                    <a:lnTo>
                      <a:pt x="0" y="604266"/>
                    </a:lnTo>
                    <a:lnTo>
                      <a:pt x="8477" y="604266"/>
                    </a:lnTo>
                    <a:lnTo>
                      <a:pt x="340233" y="60426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76A1066D-31E3-11A1-558B-4DA64242A7BA}"/>
                  </a:ext>
                </a:extLst>
              </p:cNvPr>
              <p:cNvSpPr/>
              <p:nvPr/>
            </p:nvSpPr>
            <p:spPr>
              <a:xfrm>
                <a:off x="6499986" y="2808636"/>
                <a:ext cx="456628" cy="604265"/>
              </a:xfrm>
              <a:custGeom>
                <a:avLst/>
                <a:gdLst>
                  <a:gd name="connsiteX0" fmla="*/ 228314 w 456628"/>
                  <a:gd name="connsiteY0" fmla="*/ 0 h 604265"/>
                  <a:gd name="connsiteX1" fmla="*/ 0 w 456628"/>
                  <a:gd name="connsiteY1" fmla="*/ 0 h 604265"/>
                  <a:gd name="connsiteX2" fmla="*/ 0 w 456628"/>
                  <a:gd name="connsiteY2" fmla="*/ 604266 h 604265"/>
                  <a:gd name="connsiteX3" fmla="*/ 83249 w 456628"/>
                  <a:gd name="connsiteY3" fmla="*/ 604266 h 604265"/>
                  <a:gd name="connsiteX4" fmla="*/ 83249 w 456628"/>
                  <a:gd name="connsiteY4" fmla="*/ 397097 h 604265"/>
                  <a:gd name="connsiteX5" fmla="*/ 217456 w 456628"/>
                  <a:gd name="connsiteY5" fmla="*/ 397097 h 604265"/>
                  <a:gd name="connsiteX6" fmla="*/ 456629 w 456628"/>
                  <a:gd name="connsiteY6" fmla="*/ 196501 h 604265"/>
                  <a:gd name="connsiteX7" fmla="*/ 456629 w 456628"/>
                  <a:gd name="connsiteY7" fmla="*/ 194786 h 604265"/>
                  <a:gd name="connsiteX8" fmla="*/ 228314 w 456628"/>
                  <a:gd name="connsiteY8" fmla="*/ 95 h 604265"/>
                  <a:gd name="connsiteX9" fmla="*/ 372523 w 456628"/>
                  <a:gd name="connsiteY9" fmla="*/ 198977 h 604265"/>
                  <a:gd name="connsiteX10" fmla="*/ 219837 w 456628"/>
                  <a:gd name="connsiteY10" fmla="*/ 319659 h 604265"/>
                  <a:gd name="connsiteX11" fmla="*/ 83153 w 456628"/>
                  <a:gd name="connsiteY11" fmla="*/ 319659 h 604265"/>
                  <a:gd name="connsiteX12" fmla="*/ 83153 w 456628"/>
                  <a:gd name="connsiteY12" fmla="*/ 78105 h 604265"/>
                  <a:gd name="connsiteX13" fmla="*/ 223171 w 456628"/>
                  <a:gd name="connsiteY13" fmla="*/ 78105 h 604265"/>
                  <a:gd name="connsiteX14" fmla="*/ 372428 w 456628"/>
                  <a:gd name="connsiteY14" fmla="*/ 197168 h 604265"/>
                  <a:gd name="connsiteX15" fmla="*/ 372428 w 456628"/>
                  <a:gd name="connsiteY15" fmla="*/ 198882 h 604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56628" h="604265">
                    <a:moveTo>
                      <a:pt x="228314" y="0"/>
                    </a:moveTo>
                    <a:lnTo>
                      <a:pt x="0" y="0"/>
                    </a:lnTo>
                    <a:lnTo>
                      <a:pt x="0" y="604266"/>
                    </a:lnTo>
                    <a:lnTo>
                      <a:pt x="83249" y="604266"/>
                    </a:lnTo>
                    <a:lnTo>
                      <a:pt x="83249" y="397097"/>
                    </a:lnTo>
                    <a:lnTo>
                      <a:pt x="217456" y="397097"/>
                    </a:lnTo>
                    <a:cubicBezTo>
                      <a:pt x="336518" y="397097"/>
                      <a:pt x="456629" y="335090"/>
                      <a:pt x="456629" y="196501"/>
                    </a:cubicBezTo>
                    <a:lnTo>
                      <a:pt x="456629" y="194786"/>
                    </a:lnTo>
                    <a:cubicBezTo>
                      <a:pt x="456629" y="76486"/>
                      <a:pt x="366998" y="95"/>
                      <a:pt x="228314" y="95"/>
                    </a:cubicBezTo>
                    <a:close/>
                    <a:moveTo>
                      <a:pt x="372523" y="198977"/>
                    </a:moveTo>
                    <a:cubicBezTo>
                      <a:pt x="372523" y="272320"/>
                      <a:pt x="312611" y="319659"/>
                      <a:pt x="219837" y="319659"/>
                    </a:cubicBezTo>
                    <a:lnTo>
                      <a:pt x="83153" y="319659"/>
                    </a:lnTo>
                    <a:lnTo>
                      <a:pt x="83153" y="78105"/>
                    </a:lnTo>
                    <a:lnTo>
                      <a:pt x="223171" y="78105"/>
                    </a:lnTo>
                    <a:cubicBezTo>
                      <a:pt x="318040" y="78105"/>
                      <a:pt x="372428" y="121539"/>
                      <a:pt x="372428" y="197168"/>
                    </a:cubicBezTo>
                    <a:lnTo>
                      <a:pt x="372428" y="19888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4" name="Graphic 16">
                <a:extLst>
                  <a:ext uri="{FF2B5EF4-FFF2-40B4-BE49-F238E27FC236}">
                    <a16:creationId xmlns:a16="http://schemas.microsoft.com/office/drawing/2014/main" id="{18D7F27F-C78A-3E56-3440-021B08C9C85F}"/>
                  </a:ext>
                </a:extLst>
              </p:cNvPr>
              <p:cNvGrpSpPr/>
              <p:nvPr/>
            </p:nvGrpSpPr>
            <p:grpSpPr>
              <a:xfrm>
                <a:off x="8840088" y="3906582"/>
                <a:ext cx="185832" cy="99726"/>
                <a:chOff x="8840088" y="3906582"/>
                <a:chExt cx="185832" cy="99726"/>
              </a:xfrm>
              <a:grpFill/>
            </p:grpSpPr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0F62DFB5-0277-70F2-42BB-11F105C3BE60}"/>
                    </a:ext>
                  </a:extLst>
                </p:cNvPr>
                <p:cNvSpPr/>
                <p:nvPr/>
              </p:nvSpPr>
              <p:spPr>
                <a:xfrm>
                  <a:off x="8840088" y="3906582"/>
                  <a:ext cx="75818" cy="99726"/>
                </a:xfrm>
                <a:custGeom>
                  <a:avLst/>
                  <a:gdLst>
                    <a:gd name="connsiteX0" fmla="*/ 44386 w 75818"/>
                    <a:gd name="connsiteY0" fmla="*/ 99727 h 99726"/>
                    <a:gd name="connsiteX1" fmla="*/ 31623 w 75818"/>
                    <a:gd name="connsiteY1" fmla="*/ 99727 h 99726"/>
                    <a:gd name="connsiteX2" fmla="*/ 31623 w 75818"/>
                    <a:gd name="connsiteY2" fmla="*/ 12001 h 99726"/>
                    <a:gd name="connsiteX3" fmla="*/ 0 w 75818"/>
                    <a:gd name="connsiteY3" fmla="*/ 12001 h 99726"/>
                    <a:gd name="connsiteX4" fmla="*/ 0 w 75818"/>
                    <a:gd name="connsiteY4" fmla="*/ 0 h 99726"/>
                    <a:gd name="connsiteX5" fmla="*/ 75819 w 75818"/>
                    <a:gd name="connsiteY5" fmla="*/ 0 h 99726"/>
                    <a:gd name="connsiteX6" fmla="*/ 75819 w 75818"/>
                    <a:gd name="connsiteY6" fmla="*/ 12001 h 99726"/>
                    <a:gd name="connsiteX7" fmla="*/ 44291 w 75818"/>
                    <a:gd name="connsiteY7" fmla="*/ 12001 h 99726"/>
                    <a:gd name="connsiteX8" fmla="*/ 44291 w 75818"/>
                    <a:gd name="connsiteY8" fmla="*/ 99727 h 997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5818" h="99726">
                      <a:moveTo>
                        <a:pt x="44386" y="99727"/>
                      </a:moveTo>
                      <a:lnTo>
                        <a:pt x="31623" y="99727"/>
                      </a:lnTo>
                      <a:lnTo>
                        <a:pt x="31623" y="12001"/>
                      </a:lnTo>
                      <a:lnTo>
                        <a:pt x="0" y="12001"/>
                      </a:lnTo>
                      <a:lnTo>
                        <a:pt x="0" y="0"/>
                      </a:lnTo>
                      <a:lnTo>
                        <a:pt x="75819" y="0"/>
                      </a:lnTo>
                      <a:lnTo>
                        <a:pt x="75819" y="12001"/>
                      </a:lnTo>
                      <a:lnTo>
                        <a:pt x="44291" y="12001"/>
                      </a:lnTo>
                      <a:lnTo>
                        <a:pt x="44291" y="99727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167F03D6-C46B-E8B6-656C-B75DD98CC572}"/>
                    </a:ext>
                  </a:extLst>
                </p:cNvPr>
                <p:cNvSpPr/>
                <p:nvPr/>
              </p:nvSpPr>
              <p:spPr>
                <a:xfrm>
                  <a:off x="8931719" y="3906678"/>
                  <a:ext cx="94202" cy="99631"/>
                </a:xfrm>
                <a:custGeom>
                  <a:avLst/>
                  <a:gdLst>
                    <a:gd name="connsiteX0" fmla="*/ 83153 w 94202"/>
                    <a:gd name="connsiteY0" fmla="*/ 99632 h 99631"/>
                    <a:gd name="connsiteX1" fmla="*/ 82963 w 94202"/>
                    <a:gd name="connsiteY1" fmla="*/ 14954 h 99631"/>
                    <a:gd name="connsiteX2" fmla="*/ 82772 w 94202"/>
                    <a:gd name="connsiteY2" fmla="*/ 14954 h 99631"/>
                    <a:gd name="connsiteX3" fmla="*/ 51530 w 94202"/>
                    <a:gd name="connsiteY3" fmla="*/ 99632 h 99631"/>
                    <a:gd name="connsiteX4" fmla="*/ 41815 w 94202"/>
                    <a:gd name="connsiteY4" fmla="*/ 99632 h 99631"/>
                    <a:gd name="connsiteX5" fmla="*/ 11144 w 94202"/>
                    <a:gd name="connsiteY5" fmla="*/ 15716 h 99631"/>
                    <a:gd name="connsiteX6" fmla="*/ 10954 w 94202"/>
                    <a:gd name="connsiteY6" fmla="*/ 15716 h 99631"/>
                    <a:gd name="connsiteX7" fmla="*/ 10573 w 94202"/>
                    <a:gd name="connsiteY7" fmla="*/ 99632 h 99631"/>
                    <a:gd name="connsiteX8" fmla="*/ 0 w 94202"/>
                    <a:gd name="connsiteY8" fmla="*/ 99632 h 99631"/>
                    <a:gd name="connsiteX9" fmla="*/ 381 w 94202"/>
                    <a:gd name="connsiteY9" fmla="*/ 0 h 99631"/>
                    <a:gd name="connsiteX10" fmla="*/ 17050 w 94202"/>
                    <a:gd name="connsiteY10" fmla="*/ 0 h 99631"/>
                    <a:gd name="connsiteX11" fmla="*/ 46767 w 94202"/>
                    <a:gd name="connsiteY11" fmla="*/ 81058 h 99631"/>
                    <a:gd name="connsiteX12" fmla="*/ 46958 w 94202"/>
                    <a:gd name="connsiteY12" fmla="*/ 81058 h 99631"/>
                    <a:gd name="connsiteX13" fmla="*/ 77057 w 94202"/>
                    <a:gd name="connsiteY13" fmla="*/ 0 h 99631"/>
                    <a:gd name="connsiteX14" fmla="*/ 94012 w 94202"/>
                    <a:gd name="connsiteY14" fmla="*/ 0 h 99631"/>
                    <a:gd name="connsiteX15" fmla="*/ 94202 w 94202"/>
                    <a:gd name="connsiteY15" fmla="*/ 99632 h 99631"/>
                    <a:gd name="connsiteX16" fmla="*/ 83153 w 94202"/>
                    <a:gd name="connsiteY16" fmla="*/ 99632 h 99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4202" h="99631">
                      <a:moveTo>
                        <a:pt x="83153" y="99632"/>
                      </a:moveTo>
                      <a:lnTo>
                        <a:pt x="82963" y="14954"/>
                      </a:lnTo>
                      <a:lnTo>
                        <a:pt x="82772" y="14954"/>
                      </a:lnTo>
                      <a:lnTo>
                        <a:pt x="51530" y="99632"/>
                      </a:lnTo>
                      <a:lnTo>
                        <a:pt x="41815" y="99632"/>
                      </a:lnTo>
                      <a:lnTo>
                        <a:pt x="11144" y="15716"/>
                      </a:lnTo>
                      <a:lnTo>
                        <a:pt x="10954" y="15716"/>
                      </a:lnTo>
                      <a:lnTo>
                        <a:pt x="10573" y="99632"/>
                      </a:lnTo>
                      <a:lnTo>
                        <a:pt x="0" y="99632"/>
                      </a:lnTo>
                      <a:lnTo>
                        <a:pt x="381" y="0"/>
                      </a:lnTo>
                      <a:lnTo>
                        <a:pt x="17050" y="0"/>
                      </a:lnTo>
                      <a:lnTo>
                        <a:pt x="46767" y="81058"/>
                      </a:lnTo>
                      <a:lnTo>
                        <a:pt x="46958" y="81058"/>
                      </a:lnTo>
                      <a:lnTo>
                        <a:pt x="77057" y="0"/>
                      </a:lnTo>
                      <a:lnTo>
                        <a:pt x="94012" y="0"/>
                      </a:lnTo>
                      <a:lnTo>
                        <a:pt x="94202" y="99632"/>
                      </a:lnTo>
                      <a:lnTo>
                        <a:pt x="83153" y="9963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47" name="Graphic 16">
              <a:extLst>
                <a:ext uri="{FF2B5EF4-FFF2-40B4-BE49-F238E27FC236}">
                  <a16:creationId xmlns:a16="http://schemas.microsoft.com/office/drawing/2014/main" id="{3788FD36-CF1C-BA2A-8743-97275FF6452D}"/>
                </a:ext>
              </a:extLst>
            </p:cNvPr>
            <p:cNvGrpSpPr/>
            <p:nvPr/>
          </p:nvGrpSpPr>
          <p:grpSpPr>
            <a:xfrm>
              <a:off x="3464464" y="2804635"/>
              <a:ext cx="1211103" cy="1201578"/>
              <a:chOff x="3464464" y="2804635"/>
              <a:chExt cx="1211103" cy="1201578"/>
            </a:xfrm>
            <a:solidFill>
              <a:srgbClr val="FFFFFF"/>
            </a:solidFill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73BE29AA-73C7-23E5-B2D2-9B354F9256C8}"/>
                  </a:ext>
                </a:extLst>
              </p:cNvPr>
              <p:cNvSpPr/>
              <p:nvPr/>
            </p:nvSpPr>
            <p:spPr>
              <a:xfrm>
                <a:off x="3464464" y="3139249"/>
                <a:ext cx="868965" cy="866775"/>
              </a:xfrm>
              <a:custGeom>
                <a:avLst/>
                <a:gdLst>
                  <a:gd name="connsiteX0" fmla="*/ 783241 w 868965"/>
                  <a:gd name="connsiteY0" fmla="*/ 190 h 866775"/>
                  <a:gd name="connsiteX1" fmla="*/ 82963 w 868965"/>
                  <a:gd name="connsiteY1" fmla="*/ 0 h 866775"/>
                  <a:gd name="connsiteX2" fmla="*/ 0 w 868965"/>
                  <a:gd name="connsiteY2" fmla="*/ 83534 h 866775"/>
                  <a:gd name="connsiteX3" fmla="*/ 1143 w 868965"/>
                  <a:gd name="connsiteY3" fmla="*/ 83534 h 866775"/>
                  <a:gd name="connsiteX4" fmla="*/ 0 w 868965"/>
                  <a:gd name="connsiteY4" fmla="*/ 83725 h 866775"/>
                  <a:gd name="connsiteX5" fmla="*/ 0 w 868965"/>
                  <a:gd name="connsiteY5" fmla="*/ 448532 h 866775"/>
                  <a:gd name="connsiteX6" fmla="*/ 372999 w 868965"/>
                  <a:gd name="connsiteY6" fmla="*/ 863727 h 866775"/>
                  <a:gd name="connsiteX7" fmla="*/ 452057 w 868965"/>
                  <a:gd name="connsiteY7" fmla="*/ 783431 h 866775"/>
                  <a:gd name="connsiteX8" fmla="*/ 427863 w 868965"/>
                  <a:gd name="connsiteY8" fmla="*/ 783431 h 866775"/>
                  <a:gd name="connsiteX9" fmla="*/ 85630 w 868965"/>
                  <a:gd name="connsiteY9" fmla="*/ 448532 h 866775"/>
                  <a:gd name="connsiteX10" fmla="*/ 85630 w 868965"/>
                  <a:gd name="connsiteY10" fmla="*/ 83534 h 866775"/>
                  <a:gd name="connsiteX11" fmla="*/ 171355 w 868965"/>
                  <a:gd name="connsiteY11" fmla="*/ 83534 h 866775"/>
                  <a:gd name="connsiteX12" fmla="*/ 171164 w 868965"/>
                  <a:gd name="connsiteY12" fmla="*/ 448532 h 866775"/>
                  <a:gd name="connsiteX13" fmla="*/ 427863 w 868965"/>
                  <a:gd name="connsiteY13" fmla="*/ 699135 h 866775"/>
                  <a:gd name="connsiteX14" fmla="*/ 535305 w 868965"/>
                  <a:gd name="connsiteY14" fmla="*/ 699135 h 866775"/>
                  <a:gd name="connsiteX15" fmla="*/ 617887 w 868965"/>
                  <a:gd name="connsiteY15" fmla="*/ 615601 h 866775"/>
                  <a:gd name="connsiteX16" fmla="*/ 427863 w 868965"/>
                  <a:gd name="connsiteY16" fmla="*/ 615601 h 866775"/>
                  <a:gd name="connsiteX17" fmla="*/ 257175 w 868965"/>
                  <a:gd name="connsiteY17" fmla="*/ 448532 h 866775"/>
                  <a:gd name="connsiteX18" fmla="*/ 257175 w 868965"/>
                  <a:gd name="connsiteY18" fmla="*/ 83534 h 866775"/>
                  <a:gd name="connsiteX19" fmla="*/ 342043 w 868965"/>
                  <a:gd name="connsiteY19" fmla="*/ 83534 h 866775"/>
                  <a:gd name="connsiteX20" fmla="*/ 342043 w 868965"/>
                  <a:gd name="connsiteY20" fmla="*/ 448532 h 866775"/>
                  <a:gd name="connsiteX21" fmla="*/ 427863 w 868965"/>
                  <a:gd name="connsiteY21" fmla="*/ 531876 h 866775"/>
                  <a:gd name="connsiteX22" fmla="*/ 700469 w 868965"/>
                  <a:gd name="connsiteY22" fmla="*/ 531876 h 866775"/>
                  <a:gd name="connsiteX23" fmla="*/ 782955 w 868965"/>
                  <a:gd name="connsiteY23" fmla="*/ 448532 h 866775"/>
                  <a:gd name="connsiteX24" fmla="*/ 427768 w 868965"/>
                  <a:gd name="connsiteY24" fmla="*/ 448532 h 866775"/>
                  <a:gd name="connsiteX25" fmla="*/ 427768 w 868965"/>
                  <a:gd name="connsiteY25" fmla="*/ 83534 h 866775"/>
                  <a:gd name="connsiteX26" fmla="*/ 783146 w 868965"/>
                  <a:gd name="connsiteY26" fmla="*/ 83534 h 866775"/>
                  <a:gd name="connsiteX27" fmla="*/ 783146 w 868965"/>
                  <a:gd name="connsiteY27" fmla="*/ 866775 h 866775"/>
                  <a:gd name="connsiteX28" fmla="*/ 868966 w 868965"/>
                  <a:gd name="connsiteY28" fmla="*/ 866775 h 866775"/>
                  <a:gd name="connsiteX29" fmla="*/ 868966 w 868965"/>
                  <a:gd name="connsiteY29" fmla="*/ 83629 h 866775"/>
                  <a:gd name="connsiteX30" fmla="*/ 783241 w 868965"/>
                  <a:gd name="connsiteY30" fmla="*/ 95 h 866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68965" h="866775">
                    <a:moveTo>
                      <a:pt x="783241" y="190"/>
                    </a:moveTo>
                    <a:lnTo>
                      <a:pt x="82963" y="0"/>
                    </a:lnTo>
                    <a:lnTo>
                      <a:pt x="0" y="83534"/>
                    </a:lnTo>
                    <a:lnTo>
                      <a:pt x="1143" y="83534"/>
                    </a:lnTo>
                    <a:lnTo>
                      <a:pt x="0" y="83725"/>
                    </a:lnTo>
                    <a:lnTo>
                      <a:pt x="0" y="448532"/>
                    </a:lnTo>
                    <a:cubicBezTo>
                      <a:pt x="0" y="661321"/>
                      <a:pt x="162211" y="837438"/>
                      <a:pt x="372999" y="863727"/>
                    </a:cubicBezTo>
                    <a:lnTo>
                      <a:pt x="452057" y="783431"/>
                    </a:lnTo>
                    <a:lnTo>
                      <a:pt x="427863" y="783431"/>
                    </a:lnTo>
                    <a:cubicBezTo>
                      <a:pt x="238887" y="783336"/>
                      <a:pt x="85630" y="633031"/>
                      <a:pt x="85630" y="448532"/>
                    </a:cubicBezTo>
                    <a:lnTo>
                      <a:pt x="85630" y="83534"/>
                    </a:lnTo>
                    <a:lnTo>
                      <a:pt x="171355" y="83534"/>
                    </a:lnTo>
                    <a:lnTo>
                      <a:pt x="171164" y="448532"/>
                    </a:lnTo>
                    <a:cubicBezTo>
                      <a:pt x="171164" y="586835"/>
                      <a:pt x="286036" y="699135"/>
                      <a:pt x="427863" y="699135"/>
                    </a:cubicBezTo>
                    <a:lnTo>
                      <a:pt x="535305" y="699135"/>
                    </a:lnTo>
                    <a:lnTo>
                      <a:pt x="617887" y="615601"/>
                    </a:lnTo>
                    <a:lnTo>
                      <a:pt x="427863" y="615601"/>
                    </a:lnTo>
                    <a:cubicBezTo>
                      <a:pt x="333375" y="615601"/>
                      <a:pt x="257175" y="540734"/>
                      <a:pt x="257175" y="448532"/>
                    </a:cubicBezTo>
                    <a:lnTo>
                      <a:pt x="257175" y="83534"/>
                    </a:lnTo>
                    <a:lnTo>
                      <a:pt x="342043" y="83534"/>
                    </a:lnTo>
                    <a:lnTo>
                      <a:pt x="342043" y="448532"/>
                    </a:lnTo>
                    <a:cubicBezTo>
                      <a:pt x="342424" y="494633"/>
                      <a:pt x="380619" y="531876"/>
                      <a:pt x="427863" y="531876"/>
                    </a:cubicBezTo>
                    <a:lnTo>
                      <a:pt x="700469" y="531876"/>
                    </a:lnTo>
                    <a:lnTo>
                      <a:pt x="782955" y="448532"/>
                    </a:lnTo>
                    <a:lnTo>
                      <a:pt x="427768" y="448532"/>
                    </a:lnTo>
                    <a:lnTo>
                      <a:pt x="427768" y="83534"/>
                    </a:lnTo>
                    <a:lnTo>
                      <a:pt x="783146" y="83534"/>
                    </a:lnTo>
                    <a:lnTo>
                      <a:pt x="783146" y="866775"/>
                    </a:lnTo>
                    <a:lnTo>
                      <a:pt x="868966" y="866775"/>
                    </a:lnTo>
                    <a:lnTo>
                      <a:pt x="868966" y="83629"/>
                    </a:lnTo>
                    <a:cubicBezTo>
                      <a:pt x="868680" y="37433"/>
                      <a:pt x="830485" y="95"/>
                      <a:pt x="783241" y="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8187BC3E-069D-74B8-EF27-DF83B38D725E}"/>
                  </a:ext>
                </a:extLst>
              </p:cNvPr>
              <p:cNvSpPr/>
              <p:nvPr/>
            </p:nvSpPr>
            <p:spPr>
              <a:xfrm>
                <a:off x="3630008" y="2971894"/>
                <a:ext cx="874299" cy="1034224"/>
              </a:xfrm>
              <a:custGeom>
                <a:avLst/>
                <a:gdLst>
                  <a:gd name="connsiteX0" fmla="*/ 617696 w 874299"/>
                  <a:gd name="connsiteY0" fmla="*/ 476 h 1034224"/>
                  <a:gd name="connsiteX1" fmla="*/ 82772 w 874299"/>
                  <a:gd name="connsiteY1" fmla="*/ 0 h 1034224"/>
                  <a:gd name="connsiteX2" fmla="*/ 0 w 874299"/>
                  <a:gd name="connsiteY2" fmla="*/ 83630 h 1034224"/>
                  <a:gd name="connsiteX3" fmla="*/ 617696 w 874299"/>
                  <a:gd name="connsiteY3" fmla="*/ 83915 h 1034224"/>
                  <a:gd name="connsiteX4" fmla="*/ 788384 w 874299"/>
                  <a:gd name="connsiteY4" fmla="*/ 251079 h 1034224"/>
                  <a:gd name="connsiteX5" fmla="*/ 788384 w 874299"/>
                  <a:gd name="connsiteY5" fmla="*/ 1034225 h 1034224"/>
                  <a:gd name="connsiteX6" fmla="*/ 874014 w 874299"/>
                  <a:gd name="connsiteY6" fmla="*/ 1034225 h 1034224"/>
                  <a:gd name="connsiteX7" fmla="*/ 874300 w 874299"/>
                  <a:gd name="connsiteY7" fmla="*/ 251079 h 1034224"/>
                  <a:gd name="connsiteX8" fmla="*/ 617696 w 874299"/>
                  <a:gd name="connsiteY8" fmla="*/ 381 h 10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74299" h="1034224">
                    <a:moveTo>
                      <a:pt x="617696" y="476"/>
                    </a:moveTo>
                    <a:lnTo>
                      <a:pt x="82772" y="0"/>
                    </a:lnTo>
                    <a:lnTo>
                      <a:pt x="0" y="83630"/>
                    </a:lnTo>
                    <a:lnTo>
                      <a:pt x="617696" y="83915"/>
                    </a:lnTo>
                    <a:cubicBezTo>
                      <a:pt x="712089" y="83915"/>
                      <a:pt x="788384" y="158782"/>
                      <a:pt x="788384" y="251079"/>
                    </a:cubicBezTo>
                    <a:lnTo>
                      <a:pt x="788384" y="1034225"/>
                    </a:lnTo>
                    <a:lnTo>
                      <a:pt x="874014" y="1034225"/>
                    </a:lnTo>
                    <a:lnTo>
                      <a:pt x="874300" y="251079"/>
                    </a:lnTo>
                    <a:cubicBezTo>
                      <a:pt x="874300" y="112586"/>
                      <a:pt x="759428" y="381"/>
                      <a:pt x="617696" y="3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96D4A7BE-E773-1E32-5DD8-7E10827C0193}"/>
                  </a:ext>
                </a:extLst>
              </p:cNvPr>
              <p:cNvSpPr/>
              <p:nvPr/>
            </p:nvSpPr>
            <p:spPr>
              <a:xfrm>
                <a:off x="3795553" y="2804635"/>
                <a:ext cx="880014" cy="1201578"/>
              </a:xfrm>
              <a:custGeom>
                <a:avLst/>
                <a:gdLst>
                  <a:gd name="connsiteX0" fmla="*/ 880015 w 880014"/>
                  <a:gd name="connsiteY0" fmla="*/ 1201579 h 1201578"/>
                  <a:gd name="connsiteX1" fmla="*/ 880015 w 880014"/>
                  <a:gd name="connsiteY1" fmla="*/ 418433 h 1201578"/>
                  <a:gd name="connsiteX2" fmla="*/ 452152 w 880014"/>
                  <a:gd name="connsiteY2" fmla="*/ 0 h 1201578"/>
                  <a:gd name="connsiteX3" fmla="*/ 82677 w 880014"/>
                  <a:gd name="connsiteY3" fmla="*/ 0 h 1201578"/>
                  <a:gd name="connsiteX4" fmla="*/ 0 w 880014"/>
                  <a:gd name="connsiteY4" fmla="*/ 83534 h 1201578"/>
                  <a:gd name="connsiteX5" fmla="*/ 452152 w 880014"/>
                  <a:gd name="connsiteY5" fmla="*/ 83534 h 1201578"/>
                  <a:gd name="connsiteX6" fmla="*/ 794290 w 880014"/>
                  <a:gd name="connsiteY6" fmla="*/ 418433 h 1201578"/>
                  <a:gd name="connsiteX7" fmla="*/ 794290 w 880014"/>
                  <a:gd name="connsiteY7" fmla="*/ 1201579 h 1201578"/>
                  <a:gd name="connsiteX8" fmla="*/ 880015 w 880014"/>
                  <a:gd name="connsiteY8" fmla="*/ 1201579 h 1201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80014" h="1201578">
                    <a:moveTo>
                      <a:pt x="880015" y="1201579"/>
                    </a:moveTo>
                    <a:lnTo>
                      <a:pt x="880015" y="418433"/>
                    </a:lnTo>
                    <a:cubicBezTo>
                      <a:pt x="880015" y="187738"/>
                      <a:pt x="688372" y="0"/>
                      <a:pt x="452152" y="0"/>
                    </a:cubicBezTo>
                    <a:lnTo>
                      <a:pt x="82677" y="0"/>
                    </a:lnTo>
                    <a:cubicBezTo>
                      <a:pt x="82677" y="0"/>
                      <a:pt x="0" y="83534"/>
                      <a:pt x="0" y="83534"/>
                    </a:cubicBezTo>
                    <a:lnTo>
                      <a:pt x="452152" y="83534"/>
                    </a:lnTo>
                    <a:cubicBezTo>
                      <a:pt x="641128" y="83629"/>
                      <a:pt x="794290" y="233839"/>
                      <a:pt x="794290" y="418433"/>
                    </a:cubicBezTo>
                    <a:lnTo>
                      <a:pt x="794290" y="1201579"/>
                    </a:lnTo>
                    <a:lnTo>
                      <a:pt x="880015" y="120157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25432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51" r:id="rId2"/>
    <p:sldLayoutId id="2147483654" r:id="rId3"/>
    <p:sldLayoutId id="2147483655" r:id="rId4"/>
    <p:sldLayoutId id="2147483662" r:id="rId5"/>
    <p:sldLayoutId id="2147483686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spcBef>
          <a:spcPct val="0"/>
        </a:spcBef>
        <a:buNone/>
        <a:defRPr sz="30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600"/>
        </a:spcBef>
        <a:buClr>
          <a:schemeClr val="accent1"/>
        </a:buClr>
        <a:buFont typeface="Wingdings" pitchFamily="2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rgbClr val="8B8D8E"/>
        </a:buClr>
        <a:buSzPct val="100000"/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rgbClr val="8B8D8E"/>
        </a:buClr>
        <a:buFont typeface="Arial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rgbClr val="8B8D8E"/>
        </a:buClr>
        <a:buFont typeface="Arial" pitchFamily="34" charset="0"/>
        <a:buChar char="−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rgbClr val="8B8D8E"/>
        </a:buClr>
        <a:buFont typeface="Arial" pitchFamily="34" charset="0"/>
        <a:buChar char="−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228600" algn="l" defTabSz="914400" rtl="0" eaLnBrk="1" latinLnBrk="0" hangingPunct="1">
        <a:spcBef>
          <a:spcPts val="600"/>
        </a:spcBef>
        <a:buClr>
          <a:schemeClr val="accent6"/>
        </a:buClr>
        <a:buFont typeface="Arial" pitchFamily="34" charset="0"/>
        <a:buChar char="−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228600" algn="l" defTabSz="914400" rtl="0" eaLnBrk="1" latinLnBrk="0" hangingPunct="1">
        <a:spcBef>
          <a:spcPts val="600"/>
        </a:spcBef>
        <a:buClr>
          <a:schemeClr val="accent6"/>
        </a:buClr>
        <a:buFont typeface="Arial" pitchFamily="34" charset="0"/>
        <a:buChar char="−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228600" algn="l" defTabSz="914400" rtl="0" eaLnBrk="1" latinLnBrk="0" hangingPunct="1">
        <a:spcBef>
          <a:spcPts val="600"/>
        </a:spcBef>
        <a:buClr>
          <a:schemeClr val="accent6"/>
        </a:buClr>
        <a:buFont typeface="Arial" pitchFamily="34" charset="0"/>
        <a:buChar char="−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ts val="600"/>
        </a:spcBef>
        <a:buClr>
          <a:schemeClr val="accent6"/>
        </a:buClr>
        <a:buFont typeface="Arial" pitchFamily="34" charset="0"/>
        <a:buChar char="−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32">
          <p15:clr>
            <a:srgbClr val="5ACBF0"/>
          </p15:clr>
        </p15:guide>
        <p15:guide id="3" pos="7439">
          <p15:clr>
            <a:srgbClr val="5ACBF0"/>
          </p15:clr>
        </p15:guide>
        <p15:guide id="4" pos="239">
          <p15:clr>
            <a:srgbClr val="5ACBF0"/>
          </p15:clr>
        </p15:guide>
        <p15:guide id="5" orient="horz" pos="376">
          <p15:clr>
            <a:srgbClr val="5ACBF0"/>
          </p15:clr>
        </p15:guide>
        <p15:guide id="6" orient="horz" pos="3936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800098" y="5462422"/>
            <a:ext cx="8599008" cy="1111964"/>
          </a:xfrm>
        </p:spPr>
        <p:txBody>
          <a:bodyPr/>
          <a:lstStyle/>
          <a:p>
            <a:r>
              <a:rPr lang="ko-KR" altLang="en-US" sz="1500" dirty="0">
                <a:ea typeface="맑은 고딕" panose="020B0503020000020004" pitchFamily="50" charset="-127"/>
              </a:rPr>
              <a:t>수험번호 </a:t>
            </a:r>
            <a:r>
              <a:rPr lang="en-US" altLang="ko-KR" sz="1500" dirty="0">
                <a:ea typeface="맑은 고딕" panose="020B0503020000020004" pitchFamily="50" charset="-127"/>
              </a:rPr>
              <a:t>: 123456</a:t>
            </a:r>
          </a:p>
          <a:p>
            <a:r>
              <a:rPr lang="ko-KR" altLang="en-US" sz="1500" dirty="0">
                <a:ea typeface="맑은 고딕" panose="020B0503020000020004" pitchFamily="50" charset="-127"/>
              </a:rPr>
              <a:t>이       </a:t>
            </a:r>
            <a:r>
              <a:rPr lang="ko-KR" altLang="en-US" sz="1500" dirty="0" err="1">
                <a:ea typeface="맑은 고딕" panose="020B0503020000020004" pitchFamily="50" charset="-127"/>
              </a:rPr>
              <a:t>름</a:t>
            </a:r>
            <a:r>
              <a:rPr lang="ko-KR" altLang="en-US" sz="1500" dirty="0">
                <a:ea typeface="맑은 고딕" panose="020B0503020000020004" pitchFamily="50" charset="-127"/>
              </a:rPr>
              <a:t> </a:t>
            </a:r>
            <a:r>
              <a:rPr lang="en-US" altLang="ko-KR" sz="1500" dirty="0">
                <a:ea typeface="맑은 고딕" panose="020B0503020000020004" pitchFamily="50" charset="-127"/>
              </a:rPr>
              <a:t>: </a:t>
            </a:r>
            <a:endParaRPr lang="en-US" sz="1500" dirty="0">
              <a:ea typeface="맑은 고딕" panose="020B0503020000020004" pitchFamily="50" charset="-127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70E348E-BD60-D110-EBC2-E997FC0F42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098" y="3557595"/>
            <a:ext cx="9715502" cy="1709016"/>
          </a:xfrm>
        </p:spPr>
        <p:txBody>
          <a:bodyPr/>
          <a:lstStyle/>
          <a:p>
            <a:r>
              <a:rPr lang="ko-KR" altLang="en-US" sz="3000" b="1" spc="-2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연구</a:t>
            </a:r>
            <a:r>
              <a:rPr lang="en-US" altLang="ko-KR" sz="3000" b="1" spc="-2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sz="3000" b="1" spc="-2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논문</a:t>
            </a:r>
            <a:r>
              <a:rPr lang="en-US" altLang="ko-KR" sz="3000" b="1" spc="-2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sz="3000" b="1" spc="-2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프로젝트 요약 기술서</a:t>
            </a:r>
            <a:endParaRPr lang="en-US" sz="3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FAB594-29C2-B006-15F6-4860751D9D6F}"/>
              </a:ext>
            </a:extLst>
          </p:cNvPr>
          <p:cNvSpPr txBox="1"/>
          <p:nvPr/>
        </p:nvSpPr>
        <p:spPr>
          <a:xfrm>
            <a:off x="812350" y="3890491"/>
            <a:ext cx="839332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b="1" dirty="0">
                <a:solidFill>
                  <a:schemeClr val="bg1"/>
                </a:solidFill>
                <a:ea typeface="맑은 고딕" panose="020B0503020000020004" pitchFamily="50" charset="-127"/>
              </a:rPr>
              <a:t>2025</a:t>
            </a:r>
            <a:r>
              <a:rPr lang="ko-KR" altLang="en-US" sz="2500" b="1" dirty="0">
                <a:solidFill>
                  <a:schemeClr val="bg1"/>
                </a:solidFill>
                <a:ea typeface="맑은 고딕" panose="020B0503020000020004" pitchFamily="50" charset="-127"/>
              </a:rPr>
              <a:t>년 하반기</a:t>
            </a:r>
            <a:endParaRPr lang="en-US" altLang="ko-KR" sz="2500" b="1" dirty="0">
              <a:solidFill>
                <a:schemeClr val="bg1"/>
              </a:solidFill>
              <a:ea typeface="맑은 고딕" panose="020B0503020000020004" pitchFamily="50" charset="-127"/>
            </a:endParaRPr>
          </a:p>
          <a:p>
            <a:r>
              <a:rPr lang="en-US" altLang="ko-KR" sz="2500" b="1" dirty="0">
                <a:solidFill>
                  <a:schemeClr val="bg1"/>
                </a:solidFill>
                <a:ea typeface="맑은 고딕" panose="020B0503020000020004" pitchFamily="50" charset="-127"/>
              </a:rPr>
              <a:t>Applied Materials </a:t>
            </a:r>
            <a:r>
              <a:rPr lang="en-US" sz="2500" b="1" dirty="0">
                <a:solidFill>
                  <a:schemeClr val="bg1"/>
                </a:solidFill>
                <a:ea typeface="맑은 고딕" panose="020B0503020000020004" pitchFamily="50" charset="-127"/>
              </a:rPr>
              <a:t>Process Support Engineer </a:t>
            </a:r>
            <a:r>
              <a:rPr lang="ko-KR" altLang="en-US" sz="2500" b="1" dirty="0">
                <a:solidFill>
                  <a:schemeClr val="bg1"/>
                </a:solidFill>
                <a:ea typeface="맑은 고딕" panose="020B0503020000020004" pitchFamily="50" charset="-127"/>
              </a:rPr>
              <a:t>신입채용</a:t>
            </a:r>
            <a:endParaRPr lang="en-US" sz="2500" b="1" dirty="0">
              <a:solidFill>
                <a:schemeClr val="bg1"/>
              </a:solidFill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48622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67A30-43C1-E77C-11D3-2EEFF6C8F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95B5839-D7A5-2C1C-7A7C-3C2547DE39B9}"/>
              </a:ext>
            </a:extLst>
          </p:cNvPr>
          <p:cNvSpPr txBox="1">
            <a:spLocks/>
          </p:cNvSpPr>
          <p:nvPr/>
        </p:nvSpPr>
        <p:spPr>
          <a:xfrm>
            <a:off x="202810" y="97422"/>
            <a:ext cx="11641455" cy="5847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E4DEE9-99B2-36AF-0CF4-B1913F38A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19" y="188439"/>
            <a:ext cx="11641455" cy="584775"/>
          </a:xfrm>
        </p:spPr>
        <p:txBody>
          <a:bodyPr/>
          <a:lstStyle/>
          <a:p>
            <a:pPr>
              <a:defRPr/>
            </a:pPr>
            <a:r>
              <a:rPr lang="en-US" sz="2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2025</a:t>
            </a:r>
            <a:r>
              <a:rPr lang="ko-KR" altLang="en-US" sz="2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 하반기</a:t>
            </a:r>
            <a:r>
              <a:rPr lang="en-US" sz="2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공정 엔지니어 신입채용</a:t>
            </a:r>
            <a:r>
              <a:rPr lang="en-US" sz="25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| </a:t>
            </a:r>
            <a:r>
              <a:rPr lang="ko-KR" altLang="en-US" sz="250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요약 기술서 작성방법 안내</a:t>
            </a:r>
            <a:endParaRPr lang="en-US" sz="250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C79BF584-AA34-E716-6D71-15B36BB34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4320" y="6577142"/>
            <a:ext cx="729445" cy="164592"/>
          </a:xfrm>
        </p:spPr>
        <p:txBody>
          <a:bodyPr/>
          <a:lstStyle/>
          <a:p>
            <a:fld id="{D92B6165-2E63-41A3-8905-D7634EBC6D44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4F6D1F09-0E59-B996-C50D-84333E8D6EA0}"/>
              </a:ext>
            </a:extLst>
          </p:cNvPr>
          <p:cNvSpPr/>
          <p:nvPr/>
        </p:nvSpPr>
        <p:spPr>
          <a:xfrm>
            <a:off x="1" y="1240642"/>
            <a:ext cx="12188824" cy="4653271"/>
          </a:xfrm>
          <a:prstGeom prst="roundRect">
            <a:avLst>
              <a:gd name="adj" fmla="val 2011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254192F2-038F-AE0E-BD6E-8ADAE5455E29}"/>
              </a:ext>
            </a:extLst>
          </p:cNvPr>
          <p:cNvSpPr/>
          <p:nvPr/>
        </p:nvSpPr>
        <p:spPr>
          <a:xfrm>
            <a:off x="84137" y="1340681"/>
            <a:ext cx="12020549" cy="4453191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42041917-B4BE-6537-0DC5-1C0D914349F5}"/>
              </a:ext>
            </a:extLst>
          </p:cNvPr>
          <p:cNvSpPr txBox="1"/>
          <p:nvPr/>
        </p:nvSpPr>
        <p:spPr>
          <a:xfrm>
            <a:off x="516858" y="1516499"/>
            <a:ext cx="11129042" cy="3885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300" b="1" dirty="0">
                <a:solidFill>
                  <a:srgbClr val="347DA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연구</a:t>
            </a:r>
            <a:r>
              <a:rPr lang="en-US" altLang="ko-KR" sz="1300" b="1" dirty="0">
                <a:solidFill>
                  <a:srgbClr val="347DA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sz="1300" b="1" dirty="0">
                <a:solidFill>
                  <a:srgbClr val="347DA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논문</a:t>
            </a:r>
            <a:r>
              <a:rPr lang="en-US" altLang="ko-KR" sz="1300" b="1" dirty="0">
                <a:solidFill>
                  <a:srgbClr val="347DA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sz="1300" b="1" dirty="0">
                <a:solidFill>
                  <a:srgbClr val="347DA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프로젝트 요약 기술서</a:t>
            </a:r>
            <a:r>
              <a:rPr lang="en-US" altLang="ko-KR" sz="1300" b="1" dirty="0">
                <a:solidFill>
                  <a:srgbClr val="347DA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ko-KR" altLang="en-US" sz="1300" b="1" dirty="0">
                <a:solidFill>
                  <a:srgbClr val="347DA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필수</a:t>
            </a:r>
            <a:r>
              <a:rPr lang="en-US" altLang="ko-KR" sz="1300" b="1" dirty="0">
                <a:solidFill>
                  <a:srgbClr val="347DA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</a:p>
          <a:p>
            <a:pPr>
              <a:lnSpc>
                <a:spcPct val="200000"/>
              </a:lnSpc>
            </a:pPr>
            <a:r>
              <a:rPr lang="en-US" altLang="ko-KR" sz="11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  </a:t>
            </a:r>
            <a: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- </a:t>
            </a:r>
            <a:r>
              <a:rPr lang="ko-KR" altLang="en-US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연구</a:t>
            </a:r>
            <a: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논문</a:t>
            </a:r>
            <a: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프로젝트 기술서는 지원하신 직무 역할을 고려하여</a:t>
            </a:r>
            <a: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</a:t>
            </a:r>
            <a:r>
              <a:rPr lang="ko-KR" altLang="en-US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학위과정 중 수행했던 경험을 바탕으로 자유롭게 작성하여 주십시오</a:t>
            </a:r>
            <a: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  - </a:t>
            </a:r>
            <a:r>
              <a:rPr lang="ko-KR" altLang="en-US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양식</a:t>
            </a:r>
            <a: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포맷의 제약은 없으며</a:t>
            </a:r>
            <a: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자유양식으로 작성하여 주십시오</a:t>
            </a:r>
            <a: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en-US" altLang="ko-KR" sz="1100" dirty="0">
                <a:solidFill>
                  <a:srgbClr val="0000FF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* PPT</a:t>
            </a:r>
            <a:r>
              <a:rPr lang="ko-KR" altLang="en-US" sz="1100" dirty="0">
                <a:solidFill>
                  <a:srgbClr val="0000FF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는 </a:t>
            </a:r>
            <a:r>
              <a:rPr lang="en-US" altLang="ko-KR" sz="1100" dirty="0">
                <a:solidFill>
                  <a:srgbClr val="0000FF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5</a:t>
            </a:r>
            <a:r>
              <a:rPr lang="ko-KR" altLang="en-US" sz="1100" dirty="0">
                <a:solidFill>
                  <a:srgbClr val="0000FF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장 이내로 작성해주세요</a:t>
            </a:r>
            <a:r>
              <a:rPr lang="en-US" altLang="ko-KR" sz="1100" dirty="0">
                <a:solidFill>
                  <a:srgbClr val="0000FF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.(</a:t>
            </a:r>
            <a:r>
              <a:rPr lang="ko-KR" altLang="en-US" sz="1100" dirty="0">
                <a:solidFill>
                  <a:srgbClr val="0000FF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표지</a:t>
            </a:r>
            <a:r>
              <a:rPr lang="en-US" altLang="ko-KR" sz="1100" dirty="0">
                <a:solidFill>
                  <a:srgbClr val="0000FF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100" dirty="0">
                <a:solidFill>
                  <a:srgbClr val="0000FF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제외</a:t>
            </a:r>
            <a:r>
              <a:rPr lang="en-US" altLang="ko-KR" sz="1100" dirty="0">
                <a:solidFill>
                  <a:srgbClr val="0000FF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  <a:r>
              <a:rPr lang="ko-KR" altLang="en-US" sz="1100" dirty="0">
                <a:solidFill>
                  <a:srgbClr val="0000FF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altLang="ko-KR" sz="1100" dirty="0">
              <a:solidFill>
                <a:srgbClr val="0000FF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  - </a:t>
            </a:r>
            <a:r>
              <a:rPr lang="ko-KR" altLang="en-US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요약 기술서는 향후 채용 전형 과정에서 검토용으로 활용될 예정으로 파일 등록 후 내용이 잘 보이는지 꼭 확인 바랍니다</a:t>
            </a:r>
            <a: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  - </a:t>
            </a:r>
            <a:r>
              <a:rPr lang="ko-KR" altLang="en-US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요약 기술서 작성시 개인의 이름 및  사진</a:t>
            </a:r>
            <a: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생년월일 정보 등 개인적인 정보는 삭제 부탁드립니다</a:t>
            </a:r>
            <a: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b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endParaRPr lang="en-US" altLang="ko-KR" sz="11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1300" b="1">
                <a:solidFill>
                  <a:srgbClr val="347DA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제출 방법</a:t>
            </a:r>
            <a:endParaRPr lang="en-US" altLang="ko-KR" sz="1300" b="1" dirty="0">
              <a:solidFill>
                <a:srgbClr val="347DA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1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  </a:t>
            </a:r>
            <a: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- PPT</a:t>
            </a:r>
            <a:r>
              <a:rPr lang="ko-KR" altLang="en-US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파일로 작성하신 후 </a:t>
            </a:r>
            <a:r>
              <a:rPr lang="en-US" altLang="ko-KR" sz="1100" b="1" u="sng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PDF </a:t>
            </a:r>
            <a:r>
              <a:rPr lang="ko-KR" altLang="en-US" sz="1100" b="1" u="sng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파일로 변환</a:t>
            </a:r>
            <a:r>
              <a:rPr lang="ko-KR" altLang="en-US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하여 입사지원서 내 </a:t>
            </a:r>
            <a: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“</a:t>
            </a:r>
            <a:r>
              <a:rPr lang="ko-KR" altLang="en-US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연구</a:t>
            </a:r>
            <a: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논문</a:t>
            </a:r>
            <a: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프로젝트 요약 기술서</a:t>
            </a:r>
            <a: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ko-KR" altLang="en-US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필수</a:t>
            </a:r>
            <a: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)”</a:t>
            </a:r>
            <a:r>
              <a:rPr lang="ko-KR" altLang="en-US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란에 업로드 해주세요</a:t>
            </a:r>
            <a: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b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    * PPT </a:t>
            </a:r>
            <a:r>
              <a:rPr lang="ko-KR" altLang="en-US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파일 작성 후 → 다른 이름 저장하기 → 저장양식 </a:t>
            </a:r>
            <a: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PDF </a:t>
            </a:r>
            <a:r>
              <a:rPr lang="ko-KR" altLang="en-US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선택 →파일명 변경 후 저장 → 업로드</a:t>
            </a:r>
            <a:endParaRPr lang="en-US" altLang="ko-KR" sz="11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  - </a:t>
            </a:r>
            <a:r>
              <a:rPr lang="ko-KR" altLang="en-US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파일명 설정 </a:t>
            </a:r>
            <a: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: </a:t>
            </a:r>
            <a:r>
              <a:rPr lang="ko-KR" altLang="en-US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수험번호</a:t>
            </a:r>
            <a: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_</a:t>
            </a:r>
            <a:r>
              <a:rPr lang="ko-KR" altLang="en-US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성명</a:t>
            </a:r>
            <a: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_PSE_</a:t>
            </a:r>
            <a:r>
              <a:rPr lang="ko-KR" altLang="en-US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요약기술서</a:t>
            </a:r>
            <a: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.pdf (</a:t>
            </a:r>
            <a:r>
              <a:rPr lang="ko-KR" altLang="en-US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예시</a:t>
            </a:r>
            <a: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123456_</a:t>
            </a:r>
            <a:r>
              <a:rPr lang="ko-KR" altLang="en-US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홍길동</a:t>
            </a:r>
            <a: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_PSE_</a:t>
            </a:r>
            <a:r>
              <a:rPr lang="ko-KR" altLang="en-US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요약기술서</a:t>
            </a:r>
            <a:r>
              <a:rPr lang="en-US" altLang="ko-KR" sz="1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.pdf)</a:t>
            </a:r>
          </a:p>
          <a:p>
            <a:pPr>
              <a:lnSpc>
                <a:spcPct val="200000"/>
              </a:lnSpc>
            </a:pPr>
            <a:r>
              <a:rPr lang="en-US" altLang="ko-KR" sz="1100" dirty="0">
                <a:solidFill>
                  <a:srgbClr val="0000FF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  - PDF</a:t>
            </a:r>
            <a:r>
              <a:rPr lang="ko-KR" altLang="en-US" sz="1100" dirty="0">
                <a:solidFill>
                  <a:srgbClr val="0000FF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변환 시 본 가이드라인 페이지는 삭제 후 저장</a:t>
            </a:r>
            <a:r>
              <a:rPr lang="en-US" altLang="ko-KR" sz="1100" dirty="0">
                <a:solidFill>
                  <a:srgbClr val="0000FF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sz="1100" dirty="0">
                <a:solidFill>
                  <a:srgbClr val="0000FF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제출 부탁드립니다</a:t>
            </a:r>
            <a:r>
              <a:rPr lang="en-US" altLang="ko-KR" sz="1100" dirty="0">
                <a:solidFill>
                  <a:srgbClr val="0000FF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854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9DA8394-CFBF-A4DC-741B-DF6CCA2E3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B6165-2E63-41A3-8905-D7634EBC6D4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93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ED295-D875-1E30-64BD-6EAE1A8D2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012781-4496-680E-EFFD-AD0888B52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B6165-2E63-41A3-8905-D7634EBC6D4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424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096D5C-1E22-2035-E36B-FEFE6941F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1838BBF-E747-2DA1-A642-CB758411F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B6165-2E63-41A3-8905-D7634EBC6D4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484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FC1F6-B5EC-0AFB-6978-2B952DD20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CC8692-DD44-E99D-8F6A-2042F4FB1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B6165-2E63-41A3-8905-D7634EBC6D4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72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69D2B-F7BF-5BBF-7819-367F591E3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FACBBE-FDC0-FE64-6ED8-DD54990A9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B6165-2E63-41A3-8905-D7634EBC6D4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31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9355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7ecff2cc8de27b44b8498a86b735ae574781a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S_SHAPE_LOCK" val="TRUE"/>
</p:tagLst>
</file>

<file path=ppt/theme/theme1.xml><?xml version="1.0" encoding="utf-8"?>
<a:theme xmlns:a="http://schemas.openxmlformats.org/drawingml/2006/main" name="Applied_16x9_White">
  <a:themeElements>
    <a:clrScheme name="Custom 1">
      <a:dk1>
        <a:srgbClr val="53565A"/>
      </a:dk1>
      <a:lt1>
        <a:srgbClr val="FFFFFF"/>
      </a:lt1>
      <a:dk2>
        <a:srgbClr val="061E3C"/>
      </a:dk2>
      <a:lt2>
        <a:srgbClr val="E1E1DF"/>
      </a:lt2>
      <a:accent1>
        <a:srgbClr val="347DA2"/>
      </a:accent1>
      <a:accent2>
        <a:srgbClr val="F9C642"/>
      </a:accent2>
      <a:accent3>
        <a:srgbClr val="4F840E"/>
      </a:accent3>
      <a:accent4>
        <a:srgbClr val="C75000"/>
      </a:accent4>
      <a:accent5>
        <a:srgbClr val="0F4880"/>
      </a:accent5>
      <a:accent6>
        <a:srgbClr val="6244BB"/>
      </a:accent6>
      <a:hlink>
        <a:srgbClr val="347DA2"/>
      </a:hlink>
      <a:folHlink>
        <a:srgbClr val="747779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MAT">
      <a:fillStyleLst>
        <a:solidFill>
          <a:schemeClr val="phClr"/>
        </a:solidFill>
        <a:gradFill rotWithShape="1">
          <a:gsLst>
            <a:gs pos="0">
              <a:schemeClr val="phClr">
                <a:shade val="30000"/>
                <a:satMod val="115000"/>
              </a:schemeClr>
            </a:gs>
            <a:gs pos="50000">
              <a:schemeClr val="phClr">
                <a:shade val="67500"/>
                <a:satMod val="115000"/>
              </a:schemeClr>
            </a:gs>
            <a:gs pos="100000">
              <a:schemeClr val="phClr">
                <a:shade val="100000"/>
                <a:satMod val="11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30000"/>
                <a:satMod val="115000"/>
              </a:schemeClr>
            </a:gs>
            <a:gs pos="50000">
              <a:schemeClr val="phClr">
                <a:shade val="67500"/>
                <a:satMod val="115000"/>
              </a:schemeClr>
            </a:gs>
            <a:gs pos="100000">
              <a:schemeClr val="phClr">
                <a:shade val="100000"/>
                <a:satMod val="115000"/>
              </a:schemeClr>
            </a:gs>
          </a:gsLst>
          <a:lin ang="135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 w="12700">
          <a:noFill/>
        </a:ln>
      </a:spPr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/>
        </a:defPPr>
      </a:lstStyle>
    </a:txDef>
  </a:objectDefaults>
  <a:extraClrSchemeLst/>
  <a:custClrLst>
    <a:custClr name="Applied Blue">
      <a:srgbClr val="347DA2"/>
    </a:custClr>
    <a:custClr name="LT Blue">
      <a:srgbClr val="B8E5F4"/>
    </a:custClr>
    <a:custClr name="DK Blue">
      <a:srgbClr val="0F4880"/>
    </a:custClr>
    <a:custClr name="Yellow">
      <a:srgbClr val="F9C642"/>
    </a:custClr>
    <a:custClr name="Green">
      <a:srgbClr val="4F840E"/>
    </a:custClr>
    <a:custClr name="Orange">
      <a:srgbClr val="C75000"/>
    </a:custClr>
    <a:custClr name="Red">
      <a:srgbClr val="D22630"/>
    </a:custClr>
    <a:custClr name="Purple">
      <a:srgbClr val="6244BB"/>
    </a:custClr>
    <a:custClr name="White">
      <a:srgbClr val="FFFFFF"/>
    </a:custClr>
    <a:custClr name="Black">
      <a:srgbClr val="000000"/>
    </a:custClr>
    <a:custClr name="LT Grey">
      <a:srgbClr val="E1E1DF"/>
    </a:custClr>
    <a:custClr name="M Grey">
      <a:srgbClr val="747779"/>
    </a:custClr>
    <a:custClr name="Dk Grey">
      <a:srgbClr val="53565A"/>
    </a:custClr>
  </a:custClrLst>
  <a:extLst>
    <a:ext uri="{05A4C25C-085E-4340-85A3-A5531E510DB2}">
      <thm15:themeFamily xmlns:thm15="http://schemas.microsoft.com/office/thememl/2012/main" name="Applied_16x9_White_2025.potx" id="{39BC07BE-767E-4B7A-A193-80276D9728B7}" vid="{679C11F7-3AC5-4986-8626-54C4223D6C65}"/>
    </a:ext>
  </a:extLst>
</a:theme>
</file>

<file path=ppt/theme/theme2.xml><?xml version="1.0" encoding="utf-8"?>
<a:theme xmlns:a="http://schemas.openxmlformats.org/drawingml/2006/main" name="Office Theme">
  <a:themeElements>
    <a:clrScheme name="AMAT 2021">
      <a:dk1>
        <a:srgbClr val="53565A"/>
      </a:dk1>
      <a:lt1>
        <a:srgbClr val="FFFFFF"/>
      </a:lt1>
      <a:dk2>
        <a:srgbClr val="061E3C"/>
      </a:dk2>
      <a:lt2>
        <a:srgbClr val="E1E1DF"/>
      </a:lt2>
      <a:accent1>
        <a:srgbClr val="347DA2"/>
      </a:accent1>
      <a:accent2>
        <a:srgbClr val="F9C642"/>
      </a:accent2>
      <a:accent3>
        <a:srgbClr val="4F840E"/>
      </a:accent3>
      <a:accent4>
        <a:srgbClr val="C75000"/>
      </a:accent4>
      <a:accent5>
        <a:srgbClr val="0F4880"/>
      </a:accent5>
      <a:accent6>
        <a:srgbClr val="6244BB"/>
      </a:accent6>
      <a:hlink>
        <a:srgbClr val="0077A0"/>
      </a:hlink>
      <a:folHlink>
        <a:srgbClr val="747779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MAT">
      <a:fillStyleLst>
        <a:solidFill>
          <a:schemeClr val="phClr"/>
        </a:solidFill>
        <a:gradFill rotWithShape="1">
          <a:gsLst>
            <a:gs pos="0">
              <a:schemeClr val="phClr">
                <a:shade val="30000"/>
                <a:satMod val="115000"/>
              </a:schemeClr>
            </a:gs>
            <a:gs pos="50000">
              <a:schemeClr val="phClr">
                <a:shade val="67500"/>
                <a:satMod val="115000"/>
              </a:schemeClr>
            </a:gs>
            <a:gs pos="100000">
              <a:schemeClr val="phClr">
                <a:shade val="100000"/>
                <a:satMod val="11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30000"/>
                <a:satMod val="115000"/>
              </a:schemeClr>
            </a:gs>
            <a:gs pos="50000">
              <a:schemeClr val="phClr">
                <a:shade val="67500"/>
                <a:satMod val="115000"/>
              </a:schemeClr>
            </a:gs>
            <a:gs pos="100000">
              <a:schemeClr val="phClr">
                <a:shade val="100000"/>
                <a:satMod val="115000"/>
              </a:schemeClr>
            </a:gs>
          </a:gsLst>
          <a:lin ang="135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 w="12700">
          <a:noFill/>
        </a:ln>
      </a:spPr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/>
        </a:defPPr>
      </a:lstStyle>
    </a:txDef>
  </a:objectDefaults>
  <a:extraClrSchemeLst/>
  <a:custClrLst>
    <a:custClr name="Applied Blue">
      <a:srgbClr val="347DA2"/>
    </a:custClr>
    <a:custClr name="LT Blue">
      <a:srgbClr val="B8E5F4"/>
    </a:custClr>
    <a:custClr name="DK Blue">
      <a:srgbClr val="0F4880"/>
    </a:custClr>
    <a:custClr name="Yellow">
      <a:srgbClr val="F9C642"/>
    </a:custClr>
    <a:custClr name="Green">
      <a:srgbClr val="4F840E"/>
    </a:custClr>
    <a:custClr name="Orange">
      <a:srgbClr val="C75000"/>
    </a:custClr>
    <a:custClr name="Red">
      <a:srgbClr val="D22630"/>
    </a:custClr>
    <a:custClr name="Purple">
      <a:srgbClr val="6244BB"/>
    </a:custClr>
    <a:custClr name="White">
      <a:srgbClr val="FFFFFF"/>
    </a:custClr>
    <a:custClr name="Black">
      <a:srgbClr val="000000"/>
    </a:custClr>
    <a:custClr name="LT Grey">
      <a:srgbClr val="E1E1DF"/>
    </a:custClr>
    <a:custClr name="M Grey">
      <a:srgbClr val="747779"/>
    </a:custClr>
    <a:custClr name="Dk Grey">
      <a:srgbClr val="53565A"/>
    </a:custClr>
  </a:custClrLst>
</a:theme>
</file>

<file path=ppt/theme/theme3.xml><?xml version="1.0" encoding="utf-8"?>
<a:theme xmlns:a="http://schemas.openxmlformats.org/drawingml/2006/main" name="Office Theme">
  <a:themeElements>
    <a:clrScheme name="AMAT 2021">
      <a:dk1>
        <a:srgbClr val="53565A"/>
      </a:dk1>
      <a:lt1>
        <a:srgbClr val="FFFFFF"/>
      </a:lt1>
      <a:dk2>
        <a:srgbClr val="061E3C"/>
      </a:dk2>
      <a:lt2>
        <a:srgbClr val="E1E1DF"/>
      </a:lt2>
      <a:accent1>
        <a:srgbClr val="347DA2"/>
      </a:accent1>
      <a:accent2>
        <a:srgbClr val="F9C642"/>
      </a:accent2>
      <a:accent3>
        <a:srgbClr val="4F840E"/>
      </a:accent3>
      <a:accent4>
        <a:srgbClr val="C75000"/>
      </a:accent4>
      <a:accent5>
        <a:srgbClr val="0F4880"/>
      </a:accent5>
      <a:accent6>
        <a:srgbClr val="6244BB"/>
      </a:accent6>
      <a:hlink>
        <a:srgbClr val="0077A0"/>
      </a:hlink>
      <a:folHlink>
        <a:srgbClr val="747779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MAT">
      <a:fillStyleLst>
        <a:solidFill>
          <a:schemeClr val="phClr"/>
        </a:solidFill>
        <a:gradFill rotWithShape="1">
          <a:gsLst>
            <a:gs pos="0">
              <a:schemeClr val="phClr">
                <a:shade val="30000"/>
                <a:satMod val="115000"/>
              </a:schemeClr>
            </a:gs>
            <a:gs pos="50000">
              <a:schemeClr val="phClr">
                <a:shade val="67500"/>
                <a:satMod val="115000"/>
              </a:schemeClr>
            </a:gs>
            <a:gs pos="100000">
              <a:schemeClr val="phClr">
                <a:shade val="100000"/>
                <a:satMod val="11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30000"/>
                <a:satMod val="115000"/>
              </a:schemeClr>
            </a:gs>
            <a:gs pos="50000">
              <a:schemeClr val="phClr">
                <a:shade val="67500"/>
                <a:satMod val="115000"/>
              </a:schemeClr>
            </a:gs>
            <a:gs pos="100000">
              <a:schemeClr val="phClr">
                <a:shade val="100000"/>
                <a:satMod val="115000"/>
              </a:schemeClr>
            </a:gs>
          </a:gsLst>
          <a:lin ang="135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 w="12700">
          <a:noFill/>
        </a:ln>
      </a:spPr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/>
        </a:defPPr>
      </a:lstStyle>
    </a:txDef>
  </a:objectDefaults>
  <a:extraClrSchemeLst/>
  <a:custClrLst>
    <a:custClr name="Applied Blue">
      <a:srgbClr val="347DA2"/>
    </a:custClr>
    <a:custClr name="LT Blue">
      <a:srgbClr val="B8E5F4"/>
    </a:custClr>
    <a:custClr name="DK Blue">
      <a:srgbClr val="0F4880"/>
    </a:custClr>
    <a:custClr name="Yellow">
      <a:srgbClr val="F9C642"/>
    </a:custClr>
    <a:custClr name="Green">
      <a:srgbClr val="4F840E"/>
    </a:custClr>
    <a:custClr name="Orange">
      <a:srgbClr val="C75000"/>
    </a:custClr>
    <a:custClr name="Red">
      <a:srgbClr val="D22630"/>
    </a:custClr>
    <a:custClr name="Purple">
      <a:srgbClr val="6244BB"/>
    </a:custClr>
    <a:custClr name="White">
      <a:srgbClr val="FFFFFF"/>
    </a:custClr>
    <a:custClr name="Black">
      <a:srgbClr val="000000"/>
    </a:custClr>
    <a:custClr name="LT Grey">
      <a:srgbClr val="E1E1DF"/>
    </a:custClr>
    <a:custClr name="M Grey">
      <a:srgbClr val="747779"/>
    </a:custClr>
    <a:custClr name="Dk Grey">
      <a:srgbClr val="53565A"/>
    </a:custClr>
  </a:custClr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5147D034DD37489E17883F12B45AB4" ma:contentTypeVersion="14" ma:contentTypeDescription="Create a new document." ma:contentTypeScope="" ma:versionID="b8a96302986349204648c4660188243f">
  <xsd:schema xmlns:xsd="http://www.w3.org/2001/XMLSchema" xmlns:xs="http://www.w3.org/2001/XMLSchema" xmlns:p="http://schemas.microsoft.com/office/2006/metadata/properties" xmlns:ns1="http://schemas.microsoft.com/sharepoint/v3" xmlns:ns2="52704191-c91a-4d7b-a066-d1f0034880b7" xmlns:ns3="5ee0c5fb-dcbf-4b41-879f-60833cda67a0" targetNamespace="http://schemas.microsoft.com/office/2006/metadata/properties" ma:root="true" ma:fieldsID="450eccb05258d3fc104bc95761f9a5d1" ns1:_="" ns2:_="" ns3:_="">
    <xsd:import namespace="http://schemas.microsoft.com/sharepoint/v3"/>
    <xsd:import namespace="52704191-c91a-4d7b-a066-d1f0034880b7"/>
    <xsd:import namespace="5ee0c5fb-dcbf-4b41-879f-60833cda67a0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704191-c91a-4d7b-a066-d1f0034880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20c61cde-5406-4387-abb1-6beb8e6d00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e0c5fb-dcbf-4b41-879f-60833cda67a0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9f992997-7211-4952-8d33-7f2d2ebfcc4c}" ma:internalName="TaxCatchAll" ma:showField="CatchAllData" ma:web="5ee0c5fb-dcbf-4b41-879f-60833cda67a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e0c5fb-dcbf-4b41-879f-60833cda67a0" xsi:nil="true"/>
    <PublishingExpirationDate xmlns="http://schemas.microsoft.com/sharepoint/v3" xsi:nil="true"/>
    <PublishingStartDate xmlns="http://schemas.microsoft.com/sharepoint/v3" xsi:nil="true"/>
    <lcf76f155ced4ddcb4097134ff3c332f xmlns="52704191-c91a-4d7b-a066-d1f0034880b7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E19DEC-8BAB-4230-92AD-49FE8FF4F4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2704191-c91a-4d7b-a066-d1f0034880b7"/>
    <ds:schemaRef ds:uri="5ee0c5fb-dcbf-4b41-879f-60833cda67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662B034-457C-4B4E-A97D-638B712A8212}">
  <ds:schemaRefs>
    <ds:schemaRef ds:uri="http://schemas.microsoft.com/office/2006/metadata/properties"/>
    <ds:schemaRef ds:uri="http://schemas.microsoft.com/office/infopath/2007/PartnerControls"/>
    <ds:schemaRef ds:uri="5ee0c5fb-dcbf-4b41-879f-60833cda67a0"/>
    <ds:schemaRef ds:uri="http://schemas.microsoft.com/sharepoint/v3"/>
    <ds:schemaRef ds:uri="52704191-c91a-4d7b-a066-d1f0034880b7"/>
  </ds:schemaRefs>
</ds:datastoreItem>
</file>

<file path=customXml/itemProps3.xml><?xml version="1.0" encoding="utf-8"?>
<ds:datastoreItem xmlns:ds="http://schemas.openxmlformats.org/officeDocument/2006/customXml" ds:itemID="{5C3F4C35-CCE2-41C3-B454-86DDE10420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Applied_16x9_White_2025 (3)</Template>
  <TotalTime>87</TotalTime>
  <Words>229</Words>
  <Application>Microsoft Office PowerPoint</Application>
  <PresentationFormat>Custom</PresentationFormat>
  <Paragraphs>24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맑은 고딕</vt:lpstr>
      <vt:lpstr>맑은 고딕</vt:lpstr>
      <vt:lpstr>Arial</vt:lpstr>
      <vt:lpstr>Wingdings</vt:lpstr>
      <vt:lpstr>Applied_16x9_White</vt:lpstr>
      <vt:lpstr>연구/논문/프로젝트 요약 기술서</vt:lpstr>
      <vt:lpstr>2025년 하반기 공정 엔지니어 신입채용 | 요약 기술서 작성방법 안내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Applied Materials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Kyle Park</dc:creator>
  <cp:lastModifiedBy>Kyle Park</cp:lastModifiedBy>
  <cp:revision>6</cp:revision>
  <dcterms:created xsi:type="dcterms:W3CDTF">2025-12-17T05:13:44Z</dcterms:created>
  <dcterms:modified xsi:type="dcterms:W3CDTF">2025-12-18T01:14:57Z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0x010100545147D034DD37489E17883F12B45AB4</vt:lpwstr>
  </property>
</Properties>
</file>