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74" r:id="rId2"/>
    <p:sldId id="375" r:id="rId3"/>
  </p:sldIdLst>
  <p:sldSz cx="6858000" cy="9334500"/>
  <p:notesSz cx="9926638" cy="6797675"/>
  <p:embeddedFontLst>
    <p:embeddedFont>
      <p:font typeface="HY태고딕" panose="02030600000101010101" pitchFamily="18" charset="-127"/>
      <p:regular r:id="rId6"/>
    </p:embeddedFont>
    <p:embeddedFont>
      <p:font typeface="나눔고딕" panose="020D0604000000000000" pitchFamily="50" charset="-127"/>
      <p:regular r:id="rId7"/>
      <p:bold r:id="rId8"/>
    </p:embeddedFont>
  </p:embeddedFontLst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5pPr>
    <a:lvl6pPr marL="2286000" algn="l" defTabSz="914400" rtl="0" eaLnBrk="1" latinLnBrk="1" hangingPunct="1"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6pPr>
    <a:lvl7pPr marL="2743200" algn="l" defTabSz="914400" rtl="0" eaLnBrk="1" latinLnBrk="1" hangingPunct="1"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7pPr>
    <a:lvl8pPr marL="3200400" algn="l" defTabSz="914400" rtl="0" eaLnBrk="1" latinLnBrk="1" hangingPunct="1"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8pPr>
    <a:lvl9pPr marL="3657600" algn="l" defTabSz="914400" rtl="0" eaLnBrk="1" latinLnBrk="1" hangingPunct="1">
      <a:defRPr kumimoji="1" sz="1400" b="1" kern="1200">
        <a:solidFill>
          <a:schemeClr val="tx1"/>
        </a:solidFill>
        <a:latin typeface="바탕체" panose="02030609000101010101" pitchFamily="17" charset="-127"/>
        <a:ea typeface="바탕체" panose="02030609000101010101" pitchFamily="17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45">
          <p15:clr>
            <a:srgbClr val="A4A3A4"/>
          </p15:clr>
        </p15:guide>
        <p15:guide id="2" orient="horz" pos="990">
          <p15:clr>
            <a:srgbClr val="A4A3A4"/>
          </p15:clr>
        </p15:guide>
        <p15:guide id="3" pos="384">
          <p15:clr>
            <a:srgbClr val="A4A3A4"/>
          </p15:clr>
        </p15:guide>
        <p15:guide id="4" pos="38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CCFF"/>
    <a:srgbClr val="9999FF"/>
    <a:srgbClr val="F3F6FF"/>
    <a:srgbClr val="DDDDDD"/>
    <a:srgbClr val="FF9900"/>
    <a:srgbClr val="CCFF33"/>
    <a:srgbClr val="0000FF"/>
    <a:srgbClr val="E1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54" autoAdjust="0"/>
    <p:restoredTop sz="94660"/>
  </p:normalViewPr>
  <p:slideViewPr>
    <p:cSldViewPr>
      <p:cViewPr varScale="1">
        <p:scale>
          <a:sx n="82" d="100"/>
          <a:sy n="82" d="100"/>
        </p:scale>
        <p:origin x="3240" y="90"/>
      </p:cViewPr>
      <p:guideLst>
        <p:guide orient="horz" pos="4845"/>
        <p:guide orient="horz" pos="990"/>
        <p:guide pos="384"/>
        <p:guide pos="3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heme" Target="theme/theme1.xml"/><Relationship Id="rId5" Type="http://schemas.openxmlformats.org/officeDocument/2006/relationships/handoutMaster" Target="handoutMasters/handoutMaster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2309729-9D82-7D72-9CF2-F41DF3D482E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t" anchorCtr="0" compatLnSpc="1">
            <a:prstTxWarp prst="textNoShape">
              <a:avLst/>
            </a:prstTxWarp>
          </a:bodyPr>
          <a:lstStyle>
            <a:lvl1pPr algn="l" defTabSz="917575">
              <a:defRPr sz="1800" b="0" i="1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4165A9F-AD06-9A8E-9785-18AE90381C1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18163" y="0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t" anchorCtr="0" compatLnSpc="1">
            <a:prstTxWarp prst="textNoShape">
              <a:avLst/>
            </a:prstTxWarp>
          </a:bodyPr>
          <a:lstStyle>
            <a:lvl1pPr algn="r" defTabSz="917575">
              <a:defRPr sz="1800" b="0" i="1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03A2585-6A70-4B11-8C11-20C49FA6DC2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67475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b" anchorCtr="0" compatLnSpc="1">
            <a:prstTxWarp prst="textNoShape">
              <a:avLst/>
            </a:prstTxWarp>
          </a:bodyPr>
          <a:lstStyle>
            <a:lvl1pPr algn="l" defTabSz="917575">
              <a:defRPr sz="1800" b="0" i="1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60FEF639-7D2A-B3A8-4D1A-3A301C8E860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18163" y="6467475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b" anchorCtr="0" compatLnSpc="1">
            <a:prstTxWarp prst="textNoShape">
              <a:avLst/>
            </a:prstTxWarp>
          </a:bodyPr>
          <a:lstStyle>
            <a:lvl1pPr algn="r" defTabSz="917575">
              <a:defRPr sz="1800" b="0" i="1" smtClean="0"/>
            </a:lvl1pPr>
          </a:lstStyle>
          <a:p>
            <a:pPr>
              <a:defRPr/>
            </a:pPr>
            <a:fld id="{1482DE0E-8CC4-49B6-A67A-1AB1F751D74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045A347-F73C-89DE-2534-1D09B424584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t" anchorCtr="0" compatLnSpc="1">
            <a:prstTxWarp prst="textNoShape">
              <a:avLst/>
            </a:prstTxWarp>
          </a:bodyPr>
          <a:lstStyle>
            <a:lvl1pPr algn="l" defTabSz="774700" eaLnBrk="1" hangingPunct="1">
              <a:defRPr sz="1800" b="0" i="1">
                <a:latin typeface="Arial" charset="0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D54A962-1D49-0F63-E722-BE58B0900E7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18163" y="0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t" anchorCtr="0" compatLnSpc="1">
            <a:prstTxWarp prst="textNoShape">
              <a:avLst/>
            </a:prstTxWarp>
          </a:bodyPr>
          <a:lstStyle>
            <a:lvl1pPr algn="r" defTabSz="774700" eaLnBrk="1" hangingPunct="1">
              <a:defRPr sz="1800" b="0" i="1">
                <a:latin typeface="Arial" charset="0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527BF5B-662F-58CD-F711-308B5B2BD64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67475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b" anchorCtr="0" compatLnSpc="1">
            <a:prstTxWarp prst="textNoShape">
              <a:avLst/>
            </a:prstTxWarp>
          </a:bodyPr>
          <a:lstStyle>
            <a:lvl1pPr algn="l" defTabSz="774700" eaLnBrk="1" hangingPunct="1">
              <a:defRPr sz="1800" b="0" i="1">
                <a:latin typeface="Arial" charset="0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25773338-5EDB-375D-40FD-89A0C7D4A6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18163" y="6467475"/>
            <a:ext cx="4308475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948" tIns="0" rIns="18948" bIns="0" numCol="1" anchor="b" anchorCtr="0" compatLnSpc="1">
            <a:prstTxWarp prst="textNoShape">
              <a:avLst/>
            </a:prstTxWarp>
          </a:bodyPr>
          <a:lstStyle>
            <a:lvl1pPr algn="r" defTabSz="774700" eaLnBrk="1" hangingPunct="1">
              <a:defRPr sz="1800" b="0" i="1" smtClean="0">
                <a:latin typeface="Arial" panose="020B0604020202020204" pitchFamily="34" charset="0"/>
                <a:ea typeface="돋움" panose="020B0600000101010101" pitchFamily="50" charset="-127"/>
              </a:defRPr>
            </a:lvl1pPr>
          </a:lstStyle>
          <a:p>
            <a:pPr>
              <a:defRPr/>
            </a:pPr>
            <a:fld id="{88082C65-5E0D-4DFF-ADA6-C4F5FFB7833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359F489B-2C2C-334E-4BC7-9887444F010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08100" y="3233738"/>
            <a:ext cx="7310438" cy="285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41" tIns="45770" rIns="91541" bIns="457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noProof="0"/>
              <a:t>Click to edit Master text styles</a:t>
            </a:r>
          </a:p>
          <a:p>
            <a:pPr lvl="1"/>
            <a:r>
              <a:rPr lang="en-US" altLang="ko-KR" noProof="0"/>
              <a:t>Second level</a:t>
            </a:r>
          </a:p>
          <a:p>
            <a:pPr lvl="2"/>
            <a:r>
              <a:rPr lang="en-US" altLang="ko-KR" noProof="0"/>
              <a:t>Third level</a:t>
            </a:r>
          </a:p>
          <a:p>
            <a:pPr lvl="3"/>
            <a:r>
              <a:rPr lang="en-US" altLang="ko-KR" noProof="0"/>
              <a:t>Fourth level</a:t>
            </a:r>
          </a:p>
          <a:p>
            <a:pPr lvl="4"/>
            <a:r>
              <a:rPr lang="en-US" altLang="ko-KR" noProof="0"/>
              <a:t>Fifth level</a:t>
            </a: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13FEE22F-4EEE-D0F4-532E-7D4145BF04B6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4040188" y="519113"/>
            <a:ext cx="1873250" cy="2549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돋움" pitchFamily="50" charset="-127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돋움" pitchFamily="50" charset="-127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돋움" pitchFamily="50" charset="-127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돋움" pitchFamily="50" charset="-127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돋움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CCC5D32-CBD9-F3E3-757E-27A4303CCAD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1F2C5AB-4396-294B-6612-7B751EDDB2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5DCC116-C412-E785-5D2B-1F3AAD1E14C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FAEFB76-90FA-7DFD-024D-C799D1F124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900363"/>
            <a:ext cx="5829300" cy="200025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289550"/>
            <a:ext cx="4800600" cy="238601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7375A1-FF96-81C9-61C9-A93D636B38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B23D507-B4CF-F355-5249-69A04C9576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F5026C6F-866D-8A89-2EA8-F301E6BBA4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B16DD-E4BB-424B-9D16-ED482341E8A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8702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27E2B4E-F33A-99B9-4274-2155E7ED22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21377B4-6B8C-D33F-DC11-BA4C232B5D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C8D4440-1253-3571-6149-A8D3ABD7F1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5027E-1652-43FF-9962-DC09C812637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09864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886325" y="846138"/>
            <a:ext cx="1457325" cy="73374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14350" y="846138"/>
            <a:ext cx="4219575" cy="73374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F6CE2BB2-D82C-8AE7-0445-64864EBD0F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82D1227-3538-53AD-9867-EBEFEA7102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3C446D44-94A8-9CAA-BF94-F59B5ED714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B6B77-43DE-429B-B545-FE158BF6115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62823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026C09E-983F-401E-025F-606C7D4CAA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506E362-D53B-FEE0-DDEB-67F23F9490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8D64E02-449B-4A89-451E-9B2F6448E6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F8E44-6045-4A0C-A15E-250583F329D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11163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338" y="5997575"/>
            <a:ext cx="5829300" cy="1854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338" y="3956050"/>
            <a:ext cx="5829300" cy="2041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7DD841F-7ED0-7812-A0EE-3DCD342981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8684263-A4DD-A22D-4031-0AE4EA0FA4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24928AC-9DD4-B5AB-4725-E4D3499A52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4145E-68F6-4191-95E7-AA1E0271AD6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87944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14350" y="2697163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05200" y="2697163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E3EDFCB-9933-1B8B-41C8-F568D5539A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FA30245-C8FF-9054-89C0-5FF868E2D4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77B68FB-046C-9E62-8BF4-44EB65B769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E745F-0BA8-45F8-8AD3-95EA44EC93A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78215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73063"/>
            <a:ext cx="6172200" cy="15557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89150"/>
            <a:ext cx="3030538" cy="8715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960688"/>
            <a:ext cx="3030538" cy="53784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4563" y="2089150"/>
            <a:ext cx="3030537" cy="8715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4563" y="2960688"/>
            <a:ext cx="3030537" cy="53784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8571167-6FFA-36BE-E1C8-C6CE14163D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D6EB4D7-9CED-7572-8C30-A6FFCCFBEF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A91CCB71-6799-2BCC-AA18-096EF84369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E7012-B5D1-40AA-B442-EEC4C559F04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47625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70C885-A01D-C267-0450-7F6560482D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D9AEC5-8335-08E9-E737-5205FEA78C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48A9DA-69EC-F7A3-CD5B-A423773D99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D33DF-6456-4465-A829-6959292426D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7271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89">
            <a:extLst>
              <a:ext uri="{FF2B5EF4-FFF2-40B4-BE49-F238E27FC236}">
                <a16:creationId xmlns:a16="http://schemas.microsoft.com/office/drawing/2014/main" id="{35FC0EBE-B5E3-8CB4-D9E5-6FFE2CB8F9BB}"/>
              </a:ext>
            </a:extLst>
          </p:cNvPr>
          <p:cNvGraphicFramePr>
            <a:graphicFrameLocks noChangeAspect="1"/>
          </p:cNvGraphicFramePr>
          <p:nvPr userDrawn="1"/>
        </p:nvGraphicFramePr>
        <p:xfrm>
          <a:off x="115888" y="130175"/>
          <a:ext cx="661987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사진" r:id="rId2" imgW="7849696" imgH="2467319" progId="MSPhotoEd.3">
                  <p:embed/>
                </p:oleObj>
              </mc:Choice>
              <mc:Fallback>
                <p:oleObj name="Photo Editor 사진" r:id="rId2" imgW="7849696" imgH="2467319" progId="MSPhotoEd.3">
                  <p:embed/>
                  <p:pic>
                    <p:nvPicPr>
                      <p:cNvPr id="2050" name="Object 89">
                        <a:extLst>
                          <a:ext uri="{FF2B5EF4-FFF2-40B4-BE49-F238E27FC236}">
                            <a16:creationId xmlns:a16="http://schemas.microsoft.com/office/drawing/2014/main" id="{2EF542F0-308F-2F3C-C832-1B6699CF2C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8" y="130175"/>
                        <a:ext cx="661987" cy="207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CA357452-96FF-9004-06C0-F2AD30205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4F3B6B-C0FF-B675-68DA-85DAF453F5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9AA0A1-EA7F-E124-5D33-3FFE5BD0CB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29BEB3-8918-4732-84F8-9833BC7266E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95066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71475"/>
            <a:ext cx="2255838" cy="1581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71475"/>
            <a:ext cx="3833812" cy="79676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52625"/>
            <a:ext cx="2255838" cy="63865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199ACF8-14D5-32AB-E003-4433B981A8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825EB5B-51EA-6EE6-D424-3682BF35F4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4F0A1AE-A4CB-157F-ADA8-964432FE06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EAF01-ABA2-415B-9D07-F1E7AD98460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89408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613" y="6534150"/>
            <a:ext cx="4114800" cy="771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613" y="833438"/>
            <a:ext cx="4114800" cy="56007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613" y="7305675"/>
            <a:ext cx="4114800" cy="10953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F620D92-0AA0-6BE9-8EEF-9589C848A0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C3E03B9-5365-FBC4-E8DD-C8922AA008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ADE0543-79DB-3BB0-0E52-C381ABB84B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D9930-CC37-4E8D-BAD2-AF53AA859AB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2670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7DBF4D-1B3C-06D3-932B-EE7F39D41D5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8477250"/>
            <a:ext cx="137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eaLnBrk="1" hangingPunct="1">
              <a:defRPr b="0">
                <a:latin typeface="Arial" charset="0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8F6E749-CFDB-C73C-EA50-A84AAA7DD6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62200" y="8477250"/>
            <a:ext cx="2133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b="0">
                <a:latin typeface="Arial" charset="0"/>
                <a:ea typeface="돋움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D23380B-271F-CC90-ABDF-8D9008DBC7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53000" y="8477250"/>
            <a:ext cx="1371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b="0" smtClean="0">
                <a:latin typeface="Arial" panose="020B0604020202020204" pitchFamily="34" charset="0"/>
                <a:ea typeface="돋움" panose="020B0600000101010101" pitchFamily="50" charset="-127"/>
              </a:defRPr>
            </a:lvl1pPr>
          </a:lstStyle>
          <a:p>
            <a:pPr>
              <a:defRPr/>
            </a:pPr>
            <a:fld id="{435F43BD-E7B7-4D26-9557-069CE15FD43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E51EB10-14F9-316C-55D4-2BE94CB8BA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46138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title style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48767C7-BC4B-BC91-BC1D-1AB69D6C67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97163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7" r:id="rId7"/>
    <p:sldLayoutId id="2147484003" r:id="rId8"/>
    <p:sldLayoutId id="2147484004" r:id="rId9"/>
    <p:sldLayoutId id="2147484005" r:id="rId10"/>
    <p:sldLayoutId id="21474840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돋움체" pitchFamily="49" charset="-127"/>
          <a:ea typeface="돋움체" pitchFamily="49" charset="-127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75000"/>
        <a:buFont typeface="Symbol" panose="05050102010706020507" pitchFamily="18" charset="2"/>
        <a:buChar char="·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Font typeface="Symbol" panose="05050102010706020507" pitchFamily="18" charset="2"/>
        <a:buChar char="-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5000"/>
        <a:buFont typeface="Symbol" panose="05050102010706020507" pitchFamily="18" charset="2"/>
        <a:buChar char="·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anose="05050102010706020507" pitchFamily="18" charset="2"/>
        <a:buChar char="-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anose="05050102010706020507" pitchFamily="18" charset="2"/>
        <a:buChar char="·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itchFamily="18" charset="2"/>
        <a:buChar char="·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itchFamily="18" charset="2"/>
        <a:buChar char="·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itchFamily="18" charset="2"/>
        <a:buChar char="·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Symbol" pitchFamily="18" charset="2"/>
        <a:buChar char="·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8B6A3FD-9D3B-00A8-A138-9720E339B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42875"/>
            <a:ext cx="2762250" cy="3952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defTabSz="762000">
              <a:spcBef>
                <a:spcPct val="20000"/>
              </a:spcBef>
              <a:buSzPct val="75000"/>
              <a:buFont typeface="Symbol" panose="05050102010706020507" pitchFamily="18" charset="2"/>
              <a:buChar char="·"/>
              <a:defRPr kumimoji="1" sz="32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1pPr>
            <a:lvl2pPr marL="742950" indent="-285750" defTabSz="762000">
              <a:spcBef>
                <a:spcPct val="20000"/>
              </a:spcBef>
              <a:buSzPct val="75000"/>
              <a:buFont typeface="Symbol" panose="05050102010706020507" pitchFamily="18" charset="2"/>
              <a:buChar char="-"/>
              <a:defRPr kumimoji="1" sz="28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2pPr>
            <a:lvl3pPr marL="1143000" indent="-228600" defTabSz="762000">
              <a:spcBef>
                <a:spcPct val="20000"/>
              </a:spcBef>
              <a:buSzPct val="85000"/>
              <a:buFont typeface="Symbol" panose="05050102010706020507" pitchFamily="18" charset="2"/>
              <a:buChar char="·"/>
              <a:defRPr kumimoji="1" sz="24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3pPr>
            <a:lvl4pPr marL="1600200" indent="-228600" defTabSz="762000">
              <a:spcBef>
                <a:spcPct val="20000"/>
              </a:spcBef>
              <a:buSzPct val="75000"/>
              <a:buFont typeface="Symbol" panose="05050102010706020507" pitchFamily="18" charset="2"/>
              <a:buChar char="-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4pPr>
            <a:lvl5pPr marL="2057400" indent="-228600" defTabSz="762000">
              <a:spcBef>
                <a:spcPct val="20000"/>
              </a:spcBef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ko-KR" altLang="en-US" sz="2000">
                <a:latin typeface="나눔고딕" panose="020D0604000000000000" pitchFamily="50" charset="-127"/>
                <a:ea typeface="나눔고딕" panose="020D0604000000000000" pitchFamily="50" charset="-127"/>
              </a:rPr>
              <a:t>이  력  서</a:t>
            </a:r>
          </a:p>
        </p:txBody>
      </p:sp>
      <p:graphicFrame>
        <p:nvGraphicFramePr>
          <p:cNvPr id="1295" name="Group 271">
            <a:extLst>
              <a:ext uri="{FF2B5EF4-FFF2-40B4-BE49-F238E27FC236}">
                <a16:creationId xmlns:a16="http://schemas.microsoft.com/office/drawing/2014/main" id="{C7326D83-7724-5999-6A01-017B69F28095}"/>
              </a:ext>
            </a:extLst>
          </p:cNvPr>
          <p:cNvGraphicFramePr>
            <a:graphicFrameLocks noGrp="1" noChangeAspect="1"/>
          </p:cNvGraphicFramePr>
          <p:nvPr/>
        </p:nvGraphicFramePr>
        <p:xfrm>
          <a:off x="115888" y="979488"/>
          <a:ext cx="6553200" cy="8210585"/>
        </p:xfrm>
        <a:graphic>
          <a:graphicData uri="http://schemas.openxmlformats.org/drawingml/2006/table">
            <a:tbl>
              <a:tblPr/>
              <a:tblGrid>
                <a:gridCol w="3523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5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3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34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5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09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0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552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535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4534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8673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3207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3242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4401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863824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95991">
                <a:tc rowSpan="4"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성명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한글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  <a:defRPr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성명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영문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991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연락처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핸 </a:t>
                      </a: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드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폰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991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생년월일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  <a:cs typeface="+mn-cs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E-mail</a:t>
                      </a:r>
                      <a:endParaRPr kumimoji="1" lang="ko-KR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991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주소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12"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 gridSpan="1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                       학    </a:t>
                      </a: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력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   사    항  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(※ 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고교 이후 학력사항 기재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0985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기  간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구분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학교명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소재지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전공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학점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졸업구분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2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00/00~00/00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latin typeface="나눔고딕" pitchFamily="50" charset="-127"/>
                          <a:ea typeface="나눔고딕" pitchFamily="50" charset="-127"/>
                        </a:rPr>
                        <a:t>고등학교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 dirty="0"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나눔고딕" pitchFamily="50" charset="-127"/>
                          <a:ea typeface="나눔고딕" pitchFamily="50" charset="-127"/>
                        </a:rPr>
                        <a:t>-</a:t>
                      </a:r>
                      <a:endParaRPr lang="ko-KR" altLang="en-US" sz="10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latin typeface="나눔고딕" pitchFamily="50" charset="-127"/>
                          <a:ea typeface="나눔고딕" pitchFamily="50" charset="-127"/>
                        </a:rPr>
                        <a:t>-</a:t>
                      </a:r>
                      <a:endParaRPr lang="ko-KR" altLang="en-US" sz="10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수료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졸업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2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00/00~00/00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0" dirty="0">
                          <a:latin typeface="나눔고딕" pitchFamily="50" charset="-127"/>
                          <a:ea typeface="나눔고딕" pitchFamily="50" charset="-127"/>
                        </a:rPr>
                        <a:t>학사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 dirty="0"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ko-KR" sz="1000" b="0" kern="1200" dirty="0">
                          <a:solidFill>
                            <a:schemeClr val="tx1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0.0/0.0</a:t>
                      </a:r>
                      <a:endParaRPr lang="ko-KR" altLang="en-US" sz="1000" b="0" kern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수료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졸업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2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 dirty="0"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000" b="0" kern="12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3844">
                <a:tc row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어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학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능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력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구 분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회화능력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공인점수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Test 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명 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/ </a:t>
                      </a: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기관명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평가일자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99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(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영어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, 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등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)</a:t>
                      </a:r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latinLnBrk="1"/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/</a:t>
                      </a:r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6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/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latinLnBrk="1"/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/</a:t>
                      </a:r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76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/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latinLnBrk="1"/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/</a:t>
                      </a:r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3844">
                <a:tc row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자격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/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면허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명칭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발행처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일자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수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상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경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력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명칭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수상처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일자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76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/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576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/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6576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/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59991">
                <a:tc row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병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역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구  분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군별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계급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복무기간</a:t>
                      </a:r>
                    </a:p>
                  </a:txBody>
                  <a:tcPr marL="57154" marR="57154" marT="45723" marB="45723" anchor="ctr" horzOverflow="overflow"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8" marB="45728" anchor="ctr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기</a:t>
                      </a: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타</a:t>
                      </a:r>
                    </a:p>
                  </a:txBody>
                  <a:tcPr marL="57154" marR="57154" marT="45723" marB="45723" anchor="ctr" horzOverflow="overflow"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취미</a:t>
                      </a:r>
                    </a:p>
                  </a:txBody>
                  <a:tcPr marL="57154" marR="57154" marT="45723" marB="45723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8" marB="45728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  <a:defRPr/>
                      </a:pPr>
                      <a:r>
                        <a:rPr kumimoji="1" lang="ko-KR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특기</a:t>
                      </a:r>
                    </a:p>
                  </a:txBody>
                  <a:tcPr marL="57154" marR="57154" marT="45723" marB="45723" anchor="ctr" horzOverflow="overflow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65762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필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, 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미필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,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면제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00" b="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00/00~00/00</a:t>
                      </a: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54" marR="57154" marT="45723" marB="45723" anchor="ctr" horzOverflow="overflow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바탕체" pitchFamily="17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바탕체" pitchFamily="17" charset="-127"/>
                        <a:ea typeface="HY태고딕" pitchFamily="18" charset="-127"/>
                      </a:endParaRPr>
                    </a:p>
                  </a:txBody>
                  <a:tcPr marL="57150" marR="57150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57150" marR="57150" marT="45724" marB="45724" anchor="ctr" horzOverflow="overflow"/>
                </a:tc>
                <a:tc v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8" marB="45728" anchor="ctr" horzOverflow="overflow"/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800"/>
                    </a:p>
                  </a:txBody>
                  <a:tcPr marL="57154" marR="57154" marT="45723" marB="45723" anchor="ctr" horzOverflow="overflow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57154" marR="57154" marT="45728" marB="45728" anchor="ctr" horzOverflow="overflow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endParaRPr lang="ko-KR" altLang="en-US" sz="1800" dirty="0"/>
                    </a:p>
                  </a:txBody>
                  <a:tcPr marL="57154" marR="57154" marT="45723" marB="45723" anchor="ctr" horzOverflow="overflow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74320">
                <a:tc gridSpan="15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          주 요 경 </a:t>
                      </a: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력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 사 항 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(※ 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해당자만 기재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)</a:t>
                      </a:r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47455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회사명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근무기간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근무부서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직위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담당업무</a:t>
                      </a: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59991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59991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59991">
                <a:tc grid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/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Y태고딕" pitchFamily="18" charset="-127"/>
                        <a:ea typeface="HY태고딕" pitchFamily="18" charset="-127"/>
                      </a:endParaRPr>
                    </a:p>
                  </a:txBody>
                  <a:tcPr marL="57154" marR="57154"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latinLnBrk="1"/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54" marR="57154"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8C980E0-69CF-ABAF-BFE5-87651025E645}"/>
              </a:ext>
            </a:extLst>
          </p:cNvPr>
          <p:cNvSpPr txBox="1"/>
          <p:nvPr/>
        </p:nvSpPr>
        <p:spPr>
          <a:xfrm>
            <a:off x="115888" y="1030288"/>
            <a:ext cx="1287462" cy="1476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n-US" altLang="ko-KR" sz="1800" dirty="0">
              <a:solidFill>
                <a:schemeClr val="bg1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algn="ctr">
              <a:defRPr/>
            </a:pPr>
            <a:endParaRPr lang="en-US" altLang="ko-KR" sz="1800" dirty="0">
              <a:solidFill>
                <a:schemeClr val="bg1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 algn="ctr">
              <a:defRPr/>
            </a:pPr>
            <a:r>
              <a:rPr lang="ko-KR" altLang="en-US" sz="1800" dirty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사진첨부</a:t>
            </a:r>
            <a:endParaRPr lang="en-US" altLang="ko-KR" sz="1800" dirty="0">
              <a:solidFill>
                <a:schemeClr val="bg1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>
              <a:defRPr/>
            </a:pPr>
            <a:endParaRPr lang="en-US" altLang="ko-KR" sz="1800" dirty="0">
              <a:solidFill>
                <a:schemeClr val="bg1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  <a:p>
            <a:pPr>
              <a:defRPr/>
            </a:pPr>
            <a:endParaRPr lang="en-US" altLang="ko-KR" sz="1800" dirty="0">
              <a:solidFill>
                <a:schemeClr val="bg1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76" name="Group 28">
            <a:extLst>
              <a:ext uri="{FF2B5EF4-FFF2-40B4-BE49-F238E27FC236}">
                <a16:creationId xmlns:a16="http://schemas.microsoft.com/office/drawing/2014/main" id="{D95E249E-23C1-E35A-F5D1-9C7140EE783C}"/>
              </a:ext>
            </a:extLst>
          </p:cNvPr>
          <p:cNvGraphicFramePr>
            <a:graphicFrameLocks noGrp="1"/>
          </p:cNvGraphicFramePr>
          <p:nvPr/>
        </p:nvGraphicFramePr>
        <p:xfrm>
          <a:off x="115888" y="996950"/>
          <a:ext cx="6626225" cy="7991475"/>
        </p:xfrm>
        <a:graphic>
          <a:graphicData uri="http://schemas.openxmlformats.org/drawingml/2006/table">
            <a:tbl>
              <a:tblPr/>
              <a:tblGrid>
                <a:gridCol w="6626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4001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1. KMAC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에 지원한 이유는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?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60" marR="5716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40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610" marR="57160" marT="57600" marB="576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351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2. 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성장과정에서 드러내고 싶은 경험은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?</a:t>
                      </a:r>
                    </a:p>
                  </a:txBody>
                  <a:tcPr marL="57160" marR="5716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4005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60" marR="57160" marT="57600" marB="576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351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3. 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조직생활에 대한 본인 성격의 장단점</a:t>
                      </a:r>
                    </a:p>
                  </a:txBody>
                  <a:tcPr marL="57160" marR="57160"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040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60" marR="57160" marT="57600" marB="576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0351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4. 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지원분야에 대한 본인의 강점은</a:t>
                      </a: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</a:rPr>
                        <a:t>?</a:t>
                      </a:r>
                      <a:endParaRPr kumimoji="1" lang="ko-KR" altLang="en-US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marL="57160" marR="57160" marT="45714" marB="4571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04122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60" marR="57160" marT="57600" marB="576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7613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r>
                        <a:rPr kumimoji="1" lang="en-US" altLang="ko-K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5. </a:t>
                      </a:r>
                      <a:r>
                        <a:rPr kumimoji="1" lang="ko-KR" altLang="en-US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기타사항은 자율적으로 기술하세요</a:t>
                      </a:r>
                      <a:r>
                        <a:rPr kumimoji="1" lang="en-US" altLang="ko-KR" sz="10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.</a:t>
                      </a:r>
                    </a:p>
                  </a:txBody>
                  <a:tcPr marL="57160" marR="57160" marT="57600" marB="576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72671"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Symbol" pitchFamily="18" charset="2"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marL="57160" marR="57160" marT="57600" marB="576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194" name="Rectangle 2068">
            <a:extLst>
              <a:ext uri="{FF2B5EF4-FFF2-40B4-BE49-F238E27FC236}">
                <a16:creationId xmlns:a16="http://schemas.microsoft.com/office/drawing/2014/main" id="{3161687C-99F7-F8E6-EADC-25F942AED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0813" y="8947150"/>
            <a:ext cx="4024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75000"/>
              <a:buFont typeface="Symbol" panose="05050102010706020507" pitchFamily="18" charset="2"/>
              <a:buChar char="·"/>
              <a:defRPr kumimoji="1" sz="32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1pPr>
            <a:lvl2pPr marL="742950" indent="-285750">
              <a:spcBef>
                <a:spcPct val="20000"/>
              </a:spcBef>
              <a:buSzPct val="75000"/>
              <a:buFont typeface="Symbol" panose="05050102010706020507" pitchFamily="18" charset="2"/>
              <a:buChar char="-"/>
              <a:defRPr kumimoji="1" sz="28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2pPr>
            <a:lvl3pPr marL="1143000" indent="-228600">
              <a:spcBef>
                <a:spcPct val="20000"/>
              </a:spcBef>
              <a:buSzPct val="85000"/>
              <a:buFont typeface="Symbol" panose="05050102010706020507" pitchFamily="18" charset="2"/>
              <a:buChar char="·"/>
              <a:defRPr kumimoji="1" sz="24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3pPr>
            <a:lvl4pPr marL="1600200" indent="-228600">
              <a:spcBef>
                <a:spcPct val="20000"/>
              </a:spcBef>
              <a:buSzPct val="75000"/>
              <a:buFont typeface="Symbol" panose="05050102010706020507" pitchFamily="18" charset="2"/>
              <a:buChar char="-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4pPr>
            <a:lvl5pPr marL="2057400" indent="-228600">
              <a:spcBef>
                <a:spcPct val="20000"/>
              </a:spcBef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9pPr>
          </a:lstStyle>
          <a:p>
            <a:pPr eaLnBrk="1" latinLnBrk="1" hangingPunct="1">
              <a:spcBef>
                <a:spcPct val="0"/>
              </a:spcBef>
              <a:buSzTx/>
              <a:buFontTx/>
              <a:buNone/>
            </a:pP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상기 모든 기재사항은 사실과 다름없음을 확인합니다</a:t>
            </a: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>
              <a:spcBef>
                <a:spcPct val="0"/>
              </a:spcBef>
              <a:buSzTx/>
              <a:buFontTx/>
              <a:buNone/>
            </a:pP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작성일자 </a:t>
            </a: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:   00</a:t>
            </a: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년    </a:t>
            </a: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00</a:t>
            </a: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월  </a:t>
            </a: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   00</a:t>
            </a: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일            작성자 </a:t>
            </a: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:  </a:t>
            </a: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                      (</a:t>
            </a: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서명</a:t>
            </a: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ko-KR" altLang="en-US" sz="100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195" name="Rectangle 2">
            <a:extLst>
              <a:ext uri="{FF2B5EF4-FFF2-40B4-BE49-F238E27FC236}">
                <a16:creationId xmlns:a16="http://schemas.microsoft.com/office/drawing/2014/main" id="{D43304F0-AD84-0094-7EB9-FD565A9845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42875"/>
            <a:ext cx="2762250" cy="3952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>
            <a:lvl1pPr defTabSz="762000">
              <a:spcBef>
                <a:spcPct val="20000"/>
              </a:spcBef>
              <a:buSzPct val="75000"/>
              <a:buFont typeface="Symbol" panose="05050102010706020507" pitchFamily="18" charset="2"/>
              <a:buChar char="·"/>
              <a:defRPr kumimoji="1" sz="32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1pPr>
            <a:lvl2pPr marL="742950" indent="-285750" defTabSz="762000">
              <a:spcBef>
                <a:spcPct val="20000"/>
              </a:spcBef>
              <a:buSzPct val="75000"/>
              <a:buFont typeface="Symbol" panose="05050102010706020507" pitchFamily="18" charset="2"/>
              <a:buChar char="-"/>
              <a:defRPr kumimoji="1" sz="28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2pPr>
            <a:lvl3pPr marL="1143000" indent="-228600" defTabSz="762000">
              <a:spcBef>
                <a:spcPct val="20000"/>
              </a:spcBef>
              <a:buSzPct val="85000"/>
              <a:buFont typeface="Symbol" panose="05050102010706020507" pitchFamily="18" charset="2"/>
              <a:buChar char="·"/>
              <a:defRPr kumimoji="1" sz="24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3pPr>
            <a:lvl4pPr marL="1600200" indent="-228600" defTabSz="762000">
              <a:spcBef>
                <a:spcPct val="20000"/>
              </a:spcBef>
              <a:buSzPct val="75000"/>
              <a:buFont typeface="Symbol" panose="05050102010706020507" pitchFamily="18" charset="2"/>
              <a:buChar char="-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4pPr>
            <a:lvl5pPr marL="2057400" indent="-228600" defTabSz="762000">
              <a:spcBef>
                <a:spcPct val="20000"/>
              </a:spcBef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ko-KR" altLang="en-US" sz="2000">
                <a:latin typeface="나눔고딕" panose="020D0604000000000000" pitchFamily="50" charset="-127"/>
                <a:ea typeface="나눔고딕" panose="020D0604000000000000" pitchFamily="50" charset="-127"/>
              </a:rPr>
              <a:t>자기소개서</a:t>
            </a:r>
          </a:p>
        </p:txBody>
      </p:sp>
      <p:sp>
        <p:nvSpPr>
          <p:cNvPr id="7196" name="Rectangle 2068">
            <a:extLst>
              <a:ext uri="{FF2B5EF4-FFF2-40B4-BE49-F238E27FC236}">
                <a16:creationId xmlns:a16="http://schemas.microsoft.com/office/drawing/2014/main" id="{FDF09697-F3BF-FB27-0C98-079A6F020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" y="741363"/>
            <a:ext cx="64008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75000"/>
              <a:buFont typeface="Symbol" panose="05050102010706020507" pitchFamily="18" charset="2"/>
              <a:buChar char="·"/>
              <a:defRPr kumimoji="1" sz="32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1pPr>
            <a:lvl2pPr marL="742950" indent="-285750">
              <a:spcBef>
                <a:spcPct val="20000"/>
              </a:spcBef>
              <a:buSzPct val="75000"/>
              <a:buFont typeface="Symbol" panose="05050102010706020507" pitchFamily="18" charset="2"/>
              <a:buChar char="-"/>
              <a:defRPr kumimoji="1" sz="28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2pPr>
            <a:lvl3pPr marL="1143000" indent="-228600">
              <a:spcBef>
                <a:spcPct val="20000"/>
              </a:spcBef>
              <a:buSzPct val="85000"/>
              <a:buFont typeface="Symbol" panose="05050102010706020507" pitchFamily="18" charset="2"/>
              <a:buChar char="·"/>
              <a:defRPr kumimoji="1" sz="24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3pPr>
            <a:lvl4pPr marL="1600200" indent="-228600">
              <a:spcBef>
                <a:spcPct val="20000"/>
              </a:spcBef>
              <a:buSzPct val="75000"/>
              <a:buFont typeface="Symbol" panose="05050102010706020507" pitchFamily="18" charset="2"/>
              <a:buChar char="-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4pPr>
            <a:lvl5pPr marL="2057400" indent="-228600">
              <a:spcBef>
                <a:spcPct val="20000"/>
              </a:spcBef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Font typeface="Symbol" panose="05050102010706020507" pitchFamily="18" charset="2"/>
              <a:buChar char="·"/>
              <a:defRPr kumimoji="1" sz="2000">
                <a:solidFill>
                  <a:schemeClr val="tx1"/>
                </a:solidFill>
                <a:latin typeface="바탕체" panose="02030609000101010101" pitchFamily="17" charset="-127"/>
                <a:ea typeface="바탕체" panose="02030609000101010101" pitchFamily="17" charset="-127"/>
              </a:defRPr>
            </a:lvl9pPr>
          </a:lstStyle>
          <a:p>
            <a:pPr eaLnBrk="1" latinLnBrk="1" hangingPunct="1">
              <a:spcBef>
                <a:spcPct val="0"/>
              </a:spcBef>
              <a:buSzTx/>
              <a:buFontTx/>
              <a:buNone/>
            </a:pP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※ </a:t>
            </a: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칸 부족시</a:t>
            </a:r>
            <a:r>
              <a:rPr lang="en-US" altLang="ko-KR" sz="100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000">
                <a:latin typeface="나눔고딕" panose="020D0604000000000000" pitchFamily="50" charset="-127"/>
                <a:ea typeface="나눔고딕" panose="020D0604000000000000" pitchFamily="50" charset="-127"/>
              </a:rPr>
              <a:t>다음장에 추가하여 입력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">
      <a:majorFont>
        <a:latin typeface="돋움체"/>
        <a:ea typeface="돋움체"/>
        <a:cs typeface=""/>
      </a:majorFont>
      <a:minorFont>
        <a:latin typeface="바탕체"/>
        <a:ea typeface="바탕체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바탕체" pitchFamily="17" charset="-127"/>
            <a:ea typeface="바탕체" pitchFamily="17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바탕체" pitchFamily="17" charset="-127"/>
            <a:ea typeface="바탕체" pitchFamily="17" charset="-127"/>
          </a:defRPr>
        </a:defPPr>
      </a:lstStyle>
    </a:lnDef>
    <a:txDef>
      <a:spPr>
        <a:noFill/>
      </a:spPr>
      <a:bodyPr wrap="square" lIns="36000" tIns="36000" rIns="36000" bIns="36000" rtlCol="0" anchor="ctr" anchorCtr="1">
        <a:normAutofit/>
      </a:bodyPr>
      <a:lstStyle>
        <a:defPPr>
          <a:defRPr dirty="0"/>
        </a:defPPr>
      </a:lstStyle>
    </a:tx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c:\windows\msoffice\powerpnt\default.ppt</Template>
  <TotalTime>3500</TotalTime>
  <Pages>1</Pages>
  <Words>186</Words>
  <Application>Microsoft Office PowerPoint</Application>
  <PresentationFormat>사용자 지정</PresentationFormat>
  <Paragraphs>89</Paragraphs>
  <Slides>2</Slides>
  <Notes>2</Notes>
  <HiddenSlides>0</HiddenSlides>
  <MMClips>0</MMClips>
  <ScaleCrop>false</ScaleCrop>
  <HeadingPairs>
    <vt:vector size="8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12" baseType="lpstr">
      <vt:lpstr>돋움체</vt:lpstr>
      <vt:lpstr>Symbol</vt:lpstr>
      <vt:lpstr>HY태고딕</vt:lpstr>
      <vt:lpstr>Arial</vt:lpstr>
      <vt:lpstr>Times New Roman</vt:lpstr>
      <vt:lpstr>나눔고딕</vt:lpstr>
      <vt:lpstr>바탕체</vt:lpstr>
      <vt:lpstr>돋움</vt:lpstr>
      <vt:lpstr>default</vt:lpstr>
      <vt:lpstr>Microsoft Photo Editor 3.0 사진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제목 없음</dc:title>
  <dc:creator>이주열</dc:creator>
  <cp:lastModifiedBy>김드보라</cp:lastModifiedBy>
  <cp:revision>625</cp:revision>
  <cp:lastPrinted>2017-08-21T04:51:55Z</cp:lastPrinted>
  <dcterms:created xsi:type="dcterms:W3CDTF">1996-10-25T13:40:16Z</dcterms:created>
  <dcterms:modified xsi:type="dcterms:W3CDTF">2025-03-24T00:41:47Z</dcterms:modified>
</cp:coreProperties>
</file>