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374" r:id="rId2"/>
    <p:sldId id="375" r:id="rId3"/>
  </p:sldIdLst>
  <p:sldSz cx="6858000" cy="9334500"/>
  <p:notesSz cx="9926638" cy="6797675"/>
  <p:embeddedFontLst>
    <p:embeddedFont>
      <p:font typeface="HY태고딕" panose="02030600000101010101" pitchFamily="18" charset="-127"/>
      <p:regular r:id="rId6"/>
    </p:embeddedFont>
    <p:embeddedFont>
      <p:font typeface="나눔고딕" panose="020D0604000000000000" pitchFamily="50" charset="-127"/>
      <p:regular r:id="rId7"/>
      <p:bold r:id="rId8"/>
    </p:embeddedFont>
  </p:embeddedFontLst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umimoji="1" sz="1400" b="1" kern="1200">
        <a:solidFill>
          <a:schemeClr val="tx1"/>
        </a:solidFill>
        <a:latin typeface="바탕체" panose="02030609000101010101" pitchFamily="17" charset="-127"/>
        <a:ea typeface="바탕체" panose="02030609000101010101" pitchFamily="17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1400" b="1" kern="1200">
        <a:solidFill>
          <a:schemeClr val="tx1"/>
        </a:solidFill>
        <a:latin typeface="바탕체" panose="02030609000101010101" pitchFamily="17" charset="-127"/>
        <a:ea typeface="바탕체" panose="02030609000101010101" pitchFamily="17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1400" b="1" kern="1200">
        <a:solidFill>
          <a:schemeClr val="tx1"/>
        </a:solidFill>
        <a:latin typeface="바탕체" panose="02030609000101010101" pitchFamily="17" charset="-127"/>
        <a:ea typeface="바탕체" panose="02030609000101010101" pitchFamily="17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1400" b="1" kern="1200">
        <a:solidFill>
          <a:schemeClr val="tx1"/>
        </a:solidFill>
        <a:latin typeface="바탕체" panose="02030609000101010101" pitchFamily="17" charset="-127"/>
        <a:ea typeface="바탕체" panose="02030609000101010101" pitchFamily="17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1400" b="1" kern="1200">
        <a:solidFill>
          <a:schemeClr val="tx1"/>
        </a:solidFill>
        <a:latin typeface="바탕체" panose="02030609000101010101" pitchFamily="17" charset="-127"/>
        <a:ea typeface="바탕체" panose="02030609000101010101" pitchFamily="17" charset="-127"/>
        <a:cs typeface="+mn-cs"/>
      </a:defRPr>
    </a:lvl5pPr>
    <a:lvl6pPr marL="2286000" algn="l" defTabSz="914400" rtl="0" eaLnBrk="1" latinLnBrk="1" hangingPunct="1">
      <a:defRPr kumimoji="1" sz="1400" b="1" kern="1200">
        <a:solidFill>
          <a:schemeClr val="tx1"/>
        </a:solidFill>
        <a:latin typeface="바탕체" panose="02030609000101010101" pitchFamily="17" charset="-127"/>
        <a:ea typeface="바탕체" panose="02030609000101010101" pitchFamily="17" charset="-127"/>
        <a:cs typeface="+mn-cs"/>
      </a:defRPr>
    </a:lvl6pPr>
    <a:lvl7pPr marL="2743200" algn="l" defTabSz="914400" rtl="0" eaLnBrk="1" latinLnBrk="1" hangingPunct="1">
      <a:defRPr kumimoji="1" sz="1400" b="1" kern="1200">
        <a:solidFill>
          <a:schemeClr val="tx1"/>
        </a:solidFill>
        <a:latin typeface="바탕체" panose="02030609000101010101" pitchFamily="17" charset="-127"/>
        <a:ea typeface="바탕체" panose="02030609000101010101" pitchFamily="17" charset="-127"/>
        <a:cs typeface="+mn-cs"/>
      </a:defRPr>
    </a:lvl7pPr>
    <a:lvl8pPr marL="3200400" algn="l" defTabSz="914400" rtl="0" eaLnBrk="1" latinLnBrk="1" hangingPunct="1">
      <a:defRPr kumimoji="1" sz="1400" b="1" kern="1200">
        <a:solidFill>
          <a:schemeClr val="tx1"/>
        </a:solidFill>
        <a:latin typeface="바탕체" panose="02030609000101010101" pitchFamily="17" charset="-127"/>
        <a:ea typeface="바탕체" panose="02030609000101010101" pitchFamily="17" charset="-127"/>
        <a:cs typeface="+mn-cs"/>
      </a:defRPr>
    </a:lvl8pPr>
    <a:lvl9pPr marL="3657600" algn="l" defTabSz="914400" rtl="0" eaLnBrk="1" latinLnBrk="1" hangingPunct="1">
      <a:defRPr kumimoji="1" sz="1400" b="1" kern="1200">
        <a:solidFill>
          <a:schemeClr val="tx1"/>
        </a:solidFill>
        <a:latin typeface="바탕체" panose="02030609000101010101" pitchFamily="17" charset="-127"/>
        <a:ea typeface="바탕체" panose="02030609000101010101" pitchFamily="17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845">
          <p15:clr>
            <a:srgbClr val="A4A3A4"/>
          </p15:clr>
        </p15:guide>
        <p15:guide id="2" orient="horz" pos="990">
          <p15:clr>
            <a:srgbClr val="A4A3A4"/>
          </p15:clr>
        </p15:guide>
        <p15:guide id="3" pos="384">
          <p15:clr>
            <a:srgbClr val="A4A3A4"/>
          </p15:clr>
        </p15:guide>
        <p15:guide id="4" pos="388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CCFF"/>
    <a:srgbClr val="9999FF"/>
    <a:srgbClr val="F3F6FF"/>
    <a:srgbClr val="DDDDDD"/>
    <a:srgbClr val="FF9900"/>
    <a:srgbClr val="CCFF33"/>
    <a:srgbClr val="0000FF"/>
    <a:srgbClr val="E1E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154" autoAdjust="0"/>
    <p:restoredTop sz="94660"/>
  </p:normalViewPr>
  <p:slideViewPr>
    <p:cSldViewPr showGuides="1">
      <p:cViewPr varScale="1">
        <p:scale>
          <a:sx n="81" d="100"/>
          <a:sy n="81" d="100"/>
        </p:scale>
        <p:origin x="3180" y="114"/>
      </p:cViewPr>
      <p:guideLst>
        <p:guide orient="horz" pos="4845"/>
        <p:guide orient="horz" pos="990"/>
        <p:guide pos="384"/>
        <p:guide pos="388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handoutMaster" Target="handoutMasters/handoutMaster1.xml"/><Relationship Id="rId10" Type="http://schemas.openxmlformats.org/officeDocument/2006/relationships/viewProps" Target="viewProps.xml"/><Relationship Id="rId4" Type="http://schemas.openxmlformats.org/officeDocument/2006/relationships/notesMaster" Target="notesMasters/notes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DE0DC825-A282-4619-88F3-84C0EC407F1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8475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948" tIns="0" rIns="18948" bIns="0" numCol="1" anchor="t" anchorCtr="0" compatLnSpc="1">
            <a:prstTxWarp prst="textNoShape">
              <a:avLst/>
            </a:prstTxWarp>
          </a:bodyPr>
          <a:lstStyle>
            <a:lvl1pPr algn="l" defTabSz="917575">
              <a:defRPr sz="1800" b="0" i="1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95CAAD51-99DC-46CD-B22F-62C19355C91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18163" y="0"/>
            <a:ext cx="4308475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948" tIns="0" rIns="18948" bIns="0" numCol="1" anchor="t" anchorCtr="0" compatLnSpc="1">
            <a:prstTxWarp prst="textNoShape">
              <a:avLst/>
            </a:prstTxWarp>
          </a:bodyPr>
          <a:lstStyle>
            <a:lvl1pPr algn="r" defTabSz="917575">
              <a:defRPr sz="1800" b="0" i="1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E82B497D-6031-4B21-9D88-A3182D6B267C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67475"/>
            <a:ext cx="4308475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948" tIns="0" rIns="18948" bIns="0" numCol="1" anchor="b" anchorCtr="0" compatLnSpc="1">
            <a:prstTxWarp prst="textNoShape">
              <a:avLst/>
            </a:prstTxWarp>
          </a:bodyPr>
          <a:lstStyle>
            <a:lvl1pPr algn="l" defTabSz="917575">
              <a:defRPr sz="1800" b="0" i="1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F5D54C53-EA0A-4384-BA07-E733BA46EFDA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18163" y="6467475"/>
            <a:ext cx="4308475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948" tIns="0" rIns="18948" bIns="0" numCol="1" anchor="b" anchorCtr="0" compatLnSpc="1">
            <a:prstTxWarp prst="textNoShape">
              <a:avLst/>
            </a:prstTxWarp>
          </a:bodyPr>
          <a:lstStyle>
            <a:lvl1pPr algn="r" defTabSz="917575">
              <a:defRPr sz="1800" b="0" i="1"/>
            </a:lvl1pPr>
          </a:lstStyle>
          <a:p>
            <a:fld id="{52C68B10-C9C3-40FF-A57D-C02E3D5A923E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F1B2E37B-82E9-4974-A138-DCDCD20D88C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8475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948" tIns="0" rIns="18948" bIns="0" numCol="1" anchor="t" anchorCtr="0" compatLnSpc="1">
            <a:prstTxWarp prst="textNoShape">
              <a:avLst/>
            </a:prstTxWarp>
          </a:bodyPr>
          <a:lstStyle>
            <a:lvl1pPr algn="l" defTabSz="774700" eaLnBrk="1" hangingPunct="1">
              <a:defRPr sz="1800" b="0" i="1">
                <a:latin typeface="Arial" charset="0"/>
                <a:ea typeface="돋움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D047E3DF-714B-478E-B827-F45BC826F6F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5618163" y="0"/>
            <a:ext cx="4308475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948" tIns="0" rIns="18948" bIns="0" numCol="1" anchor="t" anchorCtr="0" compatLnSpc="1">
            <a:prstTxWarp prst="textNoShape">
              <a:avLst/>
            </a:prstTxWarp>
          </a:bodyPr>
          <a:lstStyle>
            <a:lvl1pPr algn="r" defTabSz="774700" eaLnBrk="1" hangingPunct="1">
              <a:defRPr sz="1800" b="0" i="1">
                <a:latin typeface="Arial" charset="0"/>
                <a:ea typeface="돋움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B110291E-71F3-438C-8EA2-4C740B74157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67475"/>
            <a:ext cx="4308475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948" tIns="0" rIns="18948" bIns="0" numCol="1" anchor="b" anchorCtr="0" compatLnSpc="1">
            <a:prstTxWarp prst="textNoShape">
              <a:avLst/>
            </a:prstTxWarp>
          </a:bodyPr>
          <a:lstStyle>
            <a:lvl1pPr algn="l" defTabSz="774700" eaLnBrk="1" hangingPunct="1">
              <a:defRPr sz="1800" b="0" i="1">
                <a:latin typeface="Arial" charset="0"/>
                <a:ea typeface="돋움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A70C3B08-787C-4550-8B5B-DB9C3BC7D87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18163" y="6467475"/>
            <a:ext cx="4308475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948" tIns="0" rIns="18948" bIns="0" numCol="1" anchor="b" anchorCtr="0" compatLnSpc="1">
            <a:prstTxWarp prst="textNoShape">
              <a:avLst/>
            </a:prstTxWarp>
          </a:bodyPr>
          <a:lstStyle>
            <a:lvl1pPr algn="r" defTabSz="774700" eaLnBrk="1" hangingPunct="1">
              <a:defRPr sz="1800" b="0" i="1">
                <a:latin typeface="Arial" panose="020B0604020202020204" pitchFamily="34" charset="0"/>
                <a:ea typeface="돋움" panose="020B0600000101010101" pitchFamily="50" charset="-127"/>
              </a:defRPr>
            </a:lvl1pPr>
          </a:lstStyle>
          <a:p>
            <a:fld id="{CBB37D2C-E839-43B8-B0E5-61440B50F1E4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8974DD86-1ACE-4166-8135-5FA8416F24B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08100" y="3233738"/>
            <a:ext cx="7310438" cy="285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41" tIns="45770" rIns="91541" bIns="4577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noProof="0"/>
              <a:t>Click to edit Master text styles</a:t>
            </a:r>
          </a:p>
          <a:p>
            <a:pPr lvl="1"/>
            <a:r>
              <a:rPr lang="en-US" altLang="ko-KR" noProof="0"/>
              <a:t>Second level</a:t>
            </a:r>
          </a:p>
          <a:p>
            <a:pPr lvl="2"/>
            <a:r>
              <a:rPr lang="en-US" altLang="ko-KR" noProof="0"/>
              <a:t>Third level</a:t>
            </a:r>
          </a:p>
          <a:p>
            <a:pPr lvl="3"/>
            <a:r>
              <a:rPr lang="en-US" altLang="ko-KR" noProof="0"/>
              <a:t>Fourth level</a:t>
            </a:r>
          </a:p>
          <a:p>
            <a:pPr lvl="4"/>
            <a:r>
              <a:rPr lang="en-US" altLang="ko-KR" noProof="0"/>
              <a:t>Fifth level</a:t>
            </a:r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1842800D-F368-4300-99F6-A58D757F3F5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040188" y="519113"/>
            <a:ext cx="1873250" cy="25495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돋움" pitchFamily="50" charset="-127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돋움" pitchFamily="50" charset="-127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돋움" pitchFamily="50" charset="-127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돋움" pitchFamily="50" charset="-127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돋움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127A9AA9-1651-4112-A1A4-EF67245156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DD6A44C5-9183-4D7F-AD59-7A1163534E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CCAEBA8D-A140-4701-BDA2-9429F3B94BE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1ED5D924-356D-44F6-BD02-E5FE45C207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900363"/>
            <a:ext cx="5829300" cy="200025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289550"/>
            <a:ext cx="4800600" cy="238601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F3C591F-B474-41E7-95BD-AF82AC8BB8C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E432E65-B20B-42BC-93EB-29ED2ACA3E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BBFB0389-6B52-4DD0-BE3D-116F47796FC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B930A5-3C6B-4851-87DE-E4A2E259A522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96043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9D38E99-107F-476C-9DFA-ACBE50AA3B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972C2F9-CAA3-4C75-A6AD-ACA240ED65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C6DCDA7C-DFB5-4B83-9A62-09891E4CDC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4406E6-98F3-446C-873B-FED053D2EC90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717962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886325" y="846138"/>
            <a:ext cx="1457325" cy="73374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14350" y="846138"/>
            <a:ext cx="4219575" cy="73374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FE4C92A-8E68-4219-87CF-9F1881C214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E2DEA26-B950-4DD6-BA7D-98094D4DF84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58A90343-73B4-4199-BE16-008E262FA1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2C939A-7128-441F-9AEB-A07B57B4654E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90548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93C1D550-1458-4F11-9235-0FC4839D378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54E8AAB-F3E5-4C8E-995A-2B4FC0A7D8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C2191A8F-BA91-4B00-A5C7-BAE1311457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A0C873-D8E3-41E9-BAF7-8BA0FB3778DB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632279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338" y="5997575"/>
            <a:ext cx="5829300" cy="18542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338" y="3956050"/>
            <a:ext cx="5829300" cy="204152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25B7DD12-E369-4722-807D-6D760A7C81D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F76A76F-897E-4D0A-BCD5-FC251D7FF56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103677D6-F7E5-4827-8139-51716DC49B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66879D-A318-47C6-A993-BA023F2D07B7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55359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14350" y="2697163"/>
            <a:ext cx="283845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505200" y="2697163"/>
            <a:ext cx="283845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3FE42231-4ABD-4951-8467-D6F185F1D4F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66B1247C-2DAD-412E-9DBD-7063B8FAC49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BE921DD-7D61-4BA6-B257-1B364A094F8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1F3F43-F3D3-4805-AEB1-6A7A68BDF57F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24399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73063"/>
            <a:ext cx="6172200" cy="155575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89150"/>
            <a:ext cx="3030538" cy="8715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960688"/>
            <a:ext cx="3030538" cy="53784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4563" y="2089150"/>
            <a:ext cx="3030537" cy="8715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4563" y="2960688"/>
            <a:ext cx="3030537" cy="53784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AD44AEB-FB93-4D94-97F2-508A470359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4A6F8D8C-6D28-4EA4-9B4E-13F8555105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2FA4BCA-6D7D-47DE-9B07-58A2F55A8B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02F365-F76C-4DCB-A77B-9BD5710C08DC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00563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840C69E-1C1A-4A89-B5D2-DEC77BEBF7A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D4184EC-0EC1-45CA-ADD0-60251A71DA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13A0297-BEA1-40E3-AB40-AF22F67599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B92217-09B8-4C4F-BD05-D19E4046F0B8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728320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44F796F-61B3-47F7-854D-8BE07C718C5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1BBB898-4E0B-49FB-A61C-A0BF1B0E5EE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18C776E-1154-46D8-8286-807F0D4D32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09B8CC-9D1E-461F-9E69-01167070DA9E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46004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71475"/>
            <a:ext cx="2255838" cy="15811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8" y="371475"/>
            <a:ext cx="3833812" cy="79676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52625"/>
            <a:ext cx="2255838" cy="63865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FF70E2F-028D-4BD8-890C-338BBA3F5C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7A0AB55B-C6D6-4A77-B3D5-DE8882BBCC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FC2A9E50-064A-49A7-AF73-EC40BA8E6A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E63AE8-4696-4F6A-B9DE-CEAC6A35666E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46414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613" y="6534150"/>
            <a:ext cx="4114800" cy="771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613" y="833438"/>
            <a:ext cx="4114800" cy="56007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613" y="7305675"/>
            <a:ext cx="4114800" cy="10953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739CCAEA-1989-47D8-B8F0-6EB89D44DAF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FE36249D-D254-4DD7-A39C-6CE558923B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746A524-803B-41C9-9CC7-5ABC03550D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9F2F42-D194-453F-A6C1-F993C4E29A64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670594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C383483-ECEE-4F79-B92C-E33BCD2EAC2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400" y="8477250"/>
            <a:ext cx="1371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defRPr b="0">
                <a:latin typeface="Arial" charset="0"/>
                <a:ea typeface="돋움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93897F31-A1D0-4EC0-9D60-01A4FE95DA2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62200" y="8477250"/>
            <a:ext cx="2133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b="0">
                <a:latin typeface="Arial" charset="0"/>
                <a:ea typeface="돋움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3EA19DF-EFD5-4E40-B232-8984A520B34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53000" y="8477250"/>
            <a:ext cx="1371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b="0">
                <a:latin typeface="Arial" panose="020B0604020202020204" pitchFamily="34" charset="0"/>
                <a:ea typeface="돋움" panose="020B0600000101010101" pitchFamily="50" charset="-127"/>
              </a:defRPr>
            </a:lvl1pPr>
          </a:lstStyle>
          <a:p>
            <a:fld id="{079180C5-9441-4E16-97F3-F63EA9393462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F83602C-9380-40DC-AFE5-5B4C10C8D5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846138"/>
            <a:ext cx="58293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/>
              <a:t>Click to edit Master title style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C60C7B6-0A65-48AF-BD8A-8149326C7B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2697163"/>
            <a:ext cx="58293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83" r:id="rId7"/>
    <p:sldLayoutId id="2147483979" r:id="rId8"/>
    <p:sldLayoutId id="2147483980" r:id="rId9"/>
    <p:sldLayoutId id="2147483981" r:id="rId10"/>
    <p:sldLayoutId id="214748398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돋움체" pitchFamily="49" charset="-127"/>
          <a:ea typeface="돋움체" pitchFamily="49" charset="-127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돋움체" pitchFamily="49" charset="-127"/>
          <a:ea typeface="돋움체" pitchFamily="49" charset="-127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돋움체" pitchFamily="49" charset="-127"/>
          <a:ea typeface="돋움체" pitchFamily="49" charset="-127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돋움체" pitchFamily="49" charset="-127"/>
          <a:ea typeface="돋움체" pitchFamily="49" charset="-127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돋움체" pitchFamily="49" charset="-127"/>
          <a:ea typeface="돋움체" pitchFamily="49" charset="-127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돋움체" pitchFamily="49" charset="-127"/>
          <a:ea typeface="돋움체" pitchFamily="49" charset="-127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돋움체" pitchFamily="49" charset="-127"/>
          <a:ea typeface="돋움체" pitchFamily="49" charset="-127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돋움체" pitchFamily="49" charset="-127"/>
          <a:ea typeface="돋움체" pitchFamily="49" charset="-127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75000"/>
        <a:buFont typeface="Symbol" panose="05050102010706020507" pitchFamily="18" charset="2"/>
        <a:buChar char="·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75000"/>
        <a:buFont typeface="Symbol" panose="05050102010706020507" pitchFamily="18" charset="2"/>
        <a:buChar char="-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85000"/>
        <a:buFont typeface="Symbol" panose="05050102010706020507" pitchFamily="18" charset="2"/>
        <a:buChar char="·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75000"/>
        <a:buFont typeface="Symbol" panose="05050102010706020507" pitchFamily="18" charset="2"/>
        <a:buChar char="-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75000"/>
        <a:buFont typeface="Symbol" panose="05050102010706020507" pitchFamily="18" charset="2"/>
        <a:buChar char="·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SzPct val="75000"/>
        <a:buFont typeface="Symbol" pitchFamily="18" charset="2"/>
        <a:buChar char="·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SzPct val="75000"/>
        <a:buFont typeface="Symbol" pitchFamily="18" charset="2"/>
        <a:buChar char="·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SzPct val="75000"/>
        <a:buFont typeface="Symbol" pitchFamily="18" charset="2"/>
        <a:buChar char="·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SzPct val="75000"/>
        <a:buFont typeface="Symbol" pitchFamily="18" charset="2"/>
        <a:buChar char="·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02A294B5-DA4E-4EFB-B1C3-66995DF8ED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142875"/>
            <a:ext cx="2762250" cy="39528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>
            <a:lvl1pPr defTabSz="762000">
              <a:defRPr kumimoji="1" sz="1400" b="1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1pPr>
            <a:lvl2pPr marL="742950" indent="-285750" defTabSz="762000">
              <a:defRPr kumimoji="1" sz="1400" b="1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2pPr>
            <a:lvl3pPr marL="1143000" indent="-228600" defTabSz="762000">
              <a:defRPr kumimoji="1" sz="1400" b="1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3pPr>
            <a:lvl4pPr marL="1600200" indent="-228600" defTabSz="762000">
              <a:defRPr kumimoji="1" sz="1400" b="1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4pPr>
            <a:lvl5pPr marL="2057400" indent="-228600" defTabSz="762000">
              <a:defRPr kumimoji="1" sz="1400" b="1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9pPr>
          </a:lstStyle>
          <a:p>
            <a:pPr algn="ctr" eaLnBrk="1" hangingPunct="1"/>
            <a:r>
              <a:rPr lang="ko-KR" altLang="en-US" sz="2000">
                <a:latin typeface="나눔고딕" panose="020D0604000000000000" pitchFamily="50" charset="-127"/>
                <a:ea typeface="나눔고딕" panose="020D0604000000000000" pitchFamily="50" charset="-127"/>
              </a:rPr>
              <a:t>이  력  서</a:t>
            </a:r>
          </a:p>
        </p:txBody>
      </p:sp>
      <p:graphicFrame>
        <p:nvGraphicFramePr>
          <p:cNvPr id="1295" name="Group 271">
            <a:extLst>
              <a:ext uri="{FF2B5EF4-FFF2-40B4-BE49-F238E27FC236}">
                <a16:creationId xmlns:a16="http://schemas.microsoft.com/office/drawing/2014/main" id="{A8CCB0C5-A288-4C71-ABD6-1A69E6BD32DF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115888" y="979488"/>
          <a:ext cx="6553200" cy="8210785"/>
        </p:xfrm>
        <a:graphic>
          <a:graphicData uri="http://schemas.openxmlformats.org/drawingml/2006/table">
            <a:tbl>
              <a:tblPr/>
              <a:tblGrid>
                <a:gridCol w="3523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52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33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34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5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709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6002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5524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53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4534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673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3207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32424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144016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863824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396006">
                <a:tc rowSpan="4" gridSpan="2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성명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한글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0" marR="57150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  <a:defRPr/>
                      </a:pP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0" marR="57150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성명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영문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0" marR="57150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006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연락처</a:t>
                      </a: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0" marR="57150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0" marR="57150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핸 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드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폰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0" marR="57150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006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생년월일</a:t>
                      </a: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en-US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  <a:cs typeface="+mn-cs"/>
                      </a:endParaRPr>
                    </a:p>
                  </a:txBody>
                  <a:tcPr marL="57150" marR="57150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en-US" altLang="ko-KR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E-mail</a:t>
                      </a:r>
                      <a:endParaRPr kumimoji="1" lang="ko-KR" altLang="en-US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0" marR="57150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006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주소</a:t>
                      </a: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gridSpan="12">
                  <a:txBody>
                    <a:bodyPr/>
                    <a:lstStyle/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31">
                <a:tc gridSpan="15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                       학    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력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   사    항  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(※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고교 이후 학력사항 기재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0" marR="57150" marT="45724" marB="45724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0995">
                <a:tc gridSpan="2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기  간</a:t>
                      </a: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구분</a:t>
                      </a: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학교명</a:t>
                      </a: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소재지</a:t>
                      </a: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0" marR="57150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전공</a:t>
                      </a: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학점</a:t>
                      </a: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4" marR="57154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졸업구분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742">
                <a:tc gridSpan="2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00/00~00/00</a:t>
                      </a: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>
                          <a:latin typeface="나눔고딕" pitchFamily="50" charset="-127"/>
                          <a:ea typeface="나눔고딕" pitchFamily="50" charset="-127"/>
                        </a:rPr>
                        <a:t>고등학교</a:t>
                      </a: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endParaRPr lang="ko-KR" altLang="en-US" sz="1000" b="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0" marR="57150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latin typeface="나눔고딕" pitchFamily="50" charset="-127"/>
                          <a:ea typeface="나눔고딕" pitchFamily="50" charset="-127"/>
                        </a:rPr>
                        <a:t>-</a:t>
                      </a:r>
                      <a:endParaRPr lang="ko-KR" altLang="en-US" sz="10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latin typeface="나눔고딕" pitchFamily="50" charset="-127"/>
                          <a:ea typeface="나눔고딕" pitchFamily="50" charset="-127"/>
                        </a:rPr>
                        <a:t>-</a:t>
                      </a:r>
                      <a:endParaRPr lang="ko-KR" altLang="en-US" sz="10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4" marR="57154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수료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졸업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kumimoji="1" lang="ko-KR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42">
                <a:tc gridSpan="2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00/00~00/00</a:t>
                      </a: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>
                          <a:latin typeface="나눔고딕" pitchFamily="50" charset="-127"/>
                          <a:ea typeface="나눔고딕" pitchFamily="50" charset="-127"/>
                        </a:rPr>
                        <a:t>학사</a:t>
                      </a: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endParaRPr lang="ko-KR" altLang="en-US" sz="1000" b="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0" marR="57150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en-US" altLang="ko-KR" sz="1000" b="0" kern="120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0.0/0.0</a:t>
                      </a:r>
                      <a:endParaRPr lang="ko-KR" altLang="en-US" sz="1000" b="0" kern="120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 marL="57154" marR="57154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수료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졸업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kumimoji="1" lang="ko-KR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742">
                <a:tc gridSpan="2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b="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endParaRPr lang="ko-KR" altLang="en-US" sz="1000" b="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0" marR="57150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0" kern="120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 marL="57154" marR="57154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3851">
                <a:tc rowSpan="4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어</a:t>
                      </a:r>
                    </a:p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학</a:t>
                      </a:r>
                    </a:p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능</a:t>
                      </a:r>
                    </a:p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력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구 분</a:t>
                      </a: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회화능력</a:t>
                      </a: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공인점수</a:t>
                      </a: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Test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명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/ 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기관명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0" marR="57150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0" marR="57150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평가일자</a:t>
                      </a: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000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영어</a:t>
                      </a: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등</a:t>
                      </a: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)</a:t>
                      </a:r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/</a:t>
                      </a:r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57150" marR="57150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ko-K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0" marR="57150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574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/</a:t>
                      </a:r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574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/</a:t>
                      </a:r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ko-K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0" marR="57150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3851">
                <a:tc rowSpan="4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자격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/</a:t>
                      </a:r>
                    </a:p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면허</a:t>
                      </a: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명칭</a:t>
                      </a: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발행처</a:t>
                      </a: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일자</a:t>
                      </a: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수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상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경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력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명칭</a:t>
                      </a: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수상처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일자</a:t>
                      </a: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6574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6574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6574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60005">
                <a:tc rowSpan="2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병</a:t>
                      </a:r>
                    </a:p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역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구  분</a:t>
                      </a: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군별</a:t>
                      </a: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계급</a:t>
                      </a: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CCC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복무기간</a:t>
                      </a:r>
                    </a:p>
                  </a:txBody>
                  <a:tcPr marL="57154" marR="57154" marT="45724" marB="45724" anchor="ctr" horzOverflow="overflow"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0" marR="57150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0" marR="57150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8" marB="45728" anchor="ctr" horzOverflow="overflow"/>
                </a:tc>
                <a:tc rowSpan="2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기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타</a:t>
                      </a:r>
                    </a:p>
                  </a:txBody>
                  <a:tcPr marL="57154" marR="57154" marT="45724" marB="45724" anchor="ctr" horzOverflow="overflow">
                    <a:solidFill>
                      <a:srgbClr val="CCCC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취미</a:t>
                      </a:r>
                    </a:p>
                  </a:txBody>
                  <a:tcPr marL="57154" marR="57154" marT="45724" marB="45724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en-US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8" marB="45728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특기</a:t>
                      </a:r>
                    </a:p>
                  </a:txBody>
                  <a:tcPr marL="57154" marR="57154" marT="45724" marB="45724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65742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필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미필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면제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b="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b="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00/00~00/00</a:t>
                      </a: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4" marB="45724" anchor="ctr" horzOverflow="overflow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바탕체" pitchFamily="17" charset="-127"/>
                        <a:ea typeface="HY태고딕" pitchFamily="18" charset="-127"/>
                      </a:endParaRPr>
                    </a:p>
                  </a:txBody>
                  <a:tcPr marL="57150" marR="57150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바탕체" pitchFamily="17" charset="-127"/>
                        <a:ea typeface="HY태고딕" pitchFamily="18" charset="-127"/>
                      </a:endParaRPr>
                    </a:p>
                  </a:txBody>
                  <a:tcPr marL="57150" marR="57150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57150" marR="57150" marT="45724" marB="45724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en-US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8" marB="45728" anchor="ctr" horzOverflow="overflow"/>
                </a:tc>
                <a:tc gridSpan="3"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 marL="57154" marR="57154" marT="45724" marB="45724" anchor="ctr" horzOverflow="overflow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 marL="57154" marR="57154" marT="45728" marB="45728" anchor="ctr" horzOverflow="overflow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 marL="57154" marR="57154" marT="45724" marB="45724" anchor="ctr" horzOverflow="overflow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74331">
                <a:tc gridSpan="15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          주 요 경 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력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사 항 </a:t>
                      </a: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(※ 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해당자만 기재</a:t>
                      </a: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)</a:t>
                      </a:r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7465">
                <a:tc gridSpan="2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회사명</a:t>
                      </a: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근무기간</a:t>
                      </a: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4" marR="57154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근무부서</a:t>
                      </a: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4" marR="57154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4" marR="57154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직위</a:t>
                      </a: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담당업무</a:t>
                      </a: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360005">
                <a:tc gridSpan="2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 marL="57154" marR="57154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 marL="57154" marR="57154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4" marR="57154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360005">
                <a:tc gridSpan="2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 marL="57154" marR="57154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 marL="57154" marR="57154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4" marR="57154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360005">
                <a:tc gridSpan="2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 marL="57154" marR="57154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00"/>
                    </a:p>
                  </a:txBody>
                  <a:tcPr marL="57154" marR="57154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4" marR="57154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</a:tbl>
          </a:graphicData>
        </a:graphic>
      </p:graphicFrame>
      <p:sp>
        <p:nvSpPr>
          <p:cNvPr id="3265" name="Rectangle 2068">
            <a:extLst>
              <a:ext uri="{FF2B5EF4-FFF2-40B4-BE49-F238E27FC236}">
                <a16:creationId xmlns:a16="http://schemas.microsoft.com/office/drawing/2014/main" id="{163E6371-F75B-494A-A19E-6B0BC1E877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" y="733425"/>
            <a:ext cx="6400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1400" b="1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1pPr>
            <a:lvl2pPr marL="742950" indent="-285750">
              <a:defRPr kumimoji="1" sz="1400" b="1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2pPr>
            <a:lvl3pPr marL="1143000" indent="-228600">
              <a:defRPr kumimoji="1" sz="1400" b="1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3pPr>
            <a:lvl4pPr marL="1600200" indent="-228600">
              <a:defRPr kumimoji="1" sz="1400" b="1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4pPr>
            <a:lvl5pPr marL="2057400" indent="-228600">
              <a:defRPr kumimoji="1" sz="1400" b="1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9pPr>
          </a:lstStyle>
          <a:p>
            <a:pPr eaLnBrk="1" latinLnBrk="1" hangingPunct="1"/>
            <a:r>
              <a:rPr lang="en-US" altLang="ko-KR" sz="1000">
                <a:latin typeface="나눔고딕" panose="020D0604000000000000" pitchFamily="50" charset="-127"/>
                <a:ea typeface="나눔고딕" panose="020D0604000000000000" pitchFamily="50" charset="-127"/>
              </a:rPr>
              <a:t>※</a:t>
            </a:r>
            <a:r>
              <a:rPr lang="ko-KR" altLang="en-US" sz="1000">
                <a:latin typeface="나눔고딕" panose="020D0604000000000000" pitchFamily="50" charset="-127"/>
                <a:ea typeface="나눔고딕" panose="020D0604000000000000" pitchFamily="50" charset="-127"/>
              </a:rPr>
              <a:t>본 이력서 및 자기소개서는 지원자의 개별양식으로 대체 가능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9E63FE-8C43-43E7-BF1D-6934A8319C95}"/>
              </a:ext>
            </a:extLst>
          </p:cNvPr>
          <p:cNvSpPr txBox="1"/>
          <p:nvPr/>
        </p:nvSpPr>
        <p:spPr>
          <a:xfrm>
            <a:off x="115888" y="1030288"/>
            <a:ext cx="1287462" cy="1476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en-US" altLang="ko-KR" sz="1800" dirty="0">
              <a:solidFill>
                <a:schemeClr val="bg1">
                  <a:lumMod val="7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  <a:p>
            <a:pPr algn="ctr">
              <a:defRPr/>
            </a:pPr>
            <a:endParaRPr lang="en-US" altLang="ko-KR" sz="1800" dirty="0">
              <a:solidFill>
                <a:schemeClr val="bg1">
                  <a:lumMod val="7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  <a:p>
            <a:pPr algn="ctr">
              <a:defRPr/>
            </a:pPr>
            <a:r>
              <a:rPr lang="ko-KR" altLang="en-US" sz="1800" dirty="0">
                <a:solidFill>
                  <a:schemeClr val="bg1">
                    <a:lumMod val="75000"/>
                  </a:schemeClr>
                </a:solidFill>
                <a:latin typeface="나눔고딕" pitchFamily="50" charset="-127"/>
                <a:ea typeface="나눔고딕" pitchFamily="50" charset="-127"/>
              </a:rPr>
              <a:t>사진첨부</a:t>
            </a:r>
            <a:endParaRPr lang="en-US" altLang="ko-KR" sz="1800" dirty="0">
              <a:solidFill>
                <a:schemeClr val="bg1">
                  <a:lumMod val="7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  <a:p>
            <a:pPr>
              <a:defRPr/>
            </a:pPr>
            <a:endParaRPr lang="en-US" altLang="ko-KR" sz="1800" dirty="0">
              <a:solidFill>
                <a:schemeClr val="bg1">
                  <a:lumMod val="7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  <a:p>
            <a:pPr>
              <a:defRPr/>
            </a:pPr>
            <a:endParaRPr lang="en-US" altLang="ko-KR" sz="1800" dirty="0">
              <a:solidFill>
                <a:schemeClr val="bg1">
                  <a:lumMod val="7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76" name="Group 28">
            <a:extLst>
              <a:ext uri="{FF2B5EF4-FFF2-40B4-BE49-F238E27FC236}">
                <a16:creationId xmlns:a16="http://schemas.microsoft.com/office/drawing/2014/main" id="{13883EA1-F9B5-4C97-9402-4B4FE279A1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6927464"/>
              </p:ext>
            </p:extLst>
          </p:nvPr>
        </p:nvGraphicFramePr>
        <p:xfrm>
          <a:off x="115888" y="996950"/>
          <a:ext cx="6626225" cy="7834267"/>
        </p:xfrm>
        <a:graphic>
          <a:graphicData uri="http://schemas.openxmlformats.org/drawingml/2006/table">
            <a:tbl>
              <a:tblPr/>
              <a:tblGrid>
                <a:gridCol w="6626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4001">
                <a:tc>
                  <a:txBody>
                    <a:bodyPr/>
                    <a:lstStyle/>
                    <a:p>
                      <a:pPr marL="0" marR="0" lvl="0" indent="0" algn="l" defTabSz="762000" rtl="0" eaLnBrk="0" fontAlgn="base" latinLnBrk="0" hangingPunct="0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1.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OOO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기업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에 지원한 이유는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?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60" marR="57160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4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610" marR="57160" marT="57600" marB="576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0351">
                <a:tc>
                  <a:txBody>
                    <a:bodyPr/>
                    <a:lstStyle/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2.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OOO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기업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에서 이루고 싶은 꿈은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?</a:t>
                      </a:r>
                    </a:p>
                  </a:txBody>
                  <a:tcPr marL="57160" marR="57160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4000">
                <a:tc>
                  <a:txBody>
                    <a:bodyPr/>
                    <a:lstStyle/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60" marR="57160" marT="57600" marB="576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0351">
                <a:tc>
                  <a:txBody>
                    <a:bodyPr/>
                    <a:lstStyle/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3</a:t>
                      </a:r>
                      <a:r>
                        <a:rPr kumimoji="1" lang="en-US" altLang="ko-KR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. </a:t>
                      </a:r>
                      <a:r>
                        <a:rPr kumimoji="1" lang="ko-KR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지원부서를 선택한 이유와 본인이 갖춘 역량은</a:t>
                      </a:r>
                      <a:r>
                        <a:rPr kumimoji="1" lang="en-US" altLang="ko-KR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?</a:t>
                      </a:r>
                      <a:endParaRPr kumimoji="1" lang="ko-KR" altLang="en-US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60" marR="57160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44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60" marR="57160" marT="57600" marB="576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0351">
                <a:tc>
                  <a:txBody>
                    <a:bodyPr/>
                    <a:lstStyle/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4. </a:t>
                      </a:r>
                      <a:r>
                        <a:rPr kumimoji="1" lang="ko-KR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학교나 직장 생활에서 드러내고 싶은 경험이나 성과는</a:t>
                      </a:r>
                      <a:r>
                        <a:rPr kumimoji="1" lang="en-US" altLang="ko-KR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?</a:t>
                      </a:r>
                      <a:endParaRPr kumimoji="1" lang="ko-KR" altLang="en-US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60" marR="57160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44000">
                <a:tc>
                  <a:txBody>
                    <a:bodyPr/>
                    <a:lstStyle/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60" marR="57160" marT="57600" marB="576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9200">
                <a:tc>
                  <a:txBody>
                    <a:bodyPr/>
                    <a:lstStyle/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en-US" altLang="ko-KR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5. </a:t>
                      </a:r>
                      <a:r>
                        <a:rPr kumimoji="1" lang="ko-KR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본인은 어떤 사람인지 </a:t>
                      </a:r>
                      <a:r>
                        <a:rPr kumimoji="1" lang="ko-KR" altLang="en-US" sz="10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기술하시오</a:t>
                      </a:r>
                      <a:r>
                        <a:rPr kumimoji="1" lang="en-US" altLang="ko-KR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.</a:t>
                      </a:r>
                    </a:p>
                  </a:txBody>
                  <a:tcPr marL="57160" marR="57160" marT="57600" marB="576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6592219"/>
                  </a:ext>
                </a:extLst>
              </a:tr>
              <a:tr h="1044000">
                <a:tc>
                  <a:txBody>
                    <a:bodyPr/>
                    <a:lstStyle/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60" marR="57160" marT="57600" marB="576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821958"/>
                  </a:ext>
                </a:extLst>
              </a:tr>
              <a:tr h="267613">
                <a:tc>
                  <a:txBody>
                    <a:bodyPr/>
                    <a:lstStyle/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en-US" altLang="ko-KR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6. </a:t>
                      </a:r>
                      <a:r>
                        <a:rPr kumimoji="1" lang="ko-KR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추가로 쓰고 싶은 것이 있다면 자유롭게 </a:t>
                      </a:r>
                      <a:r>
                        <a:rPr kumimoji="1" lang="ko-KR" altLang="en-US" sz="10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기술하시오</a:t>
                      </a:r>
                      <a:r>
                        <a:rPr kumimoji="1" lang="en-US" altLang="ko-KR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.</a:t>
                      </a:r>
                    </a:p>
                  </a:txBody>
                  <a:tcPr marL="57160" marR="57160" marT="57600" marB="576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044000">
                <a:tc>
                  <a:txBody>
                    <a:bodyPr/>
                    <a:lstStyle/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60" marR="57160" marT="57600" marB="576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122" name="Rectangle 2068">
            <a:extLst>
              <a:ext uri="{FF2B5EF4-FFF2-40B4-BE49-F238E27FC236}">
                <a16:creationId xmlns:a16="http://schemas.microsoft.com/office/drawing/2014/main" id="{185D9B5D-6180-4660-B00B-79BEB6665B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0813" y="8947150"/>
            <a:ext cx="40243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1400" b="1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1pPr>
            <a:lvl2pPr marL="742950" indent="-285750">
              <a:defRPr kumimoji="1" sz="1400" b="1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2pPr>
            <a:lvl3pPr marL="1143000" indent="-228600">
              <a:defRPr kumimoji="1" sz="1400" b="1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3pPr>
            <a:lvl4pPr marL="1600200" indent="-228600">
              <a:defRPr kumimoji="1" sz="1400" b="1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4pPr>
            <a:lvl5pPr marL="2057400" indent="-228600">
              <a:defRPr kumimoji="1" sz="1400" b="1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9pPr>
          </a:lstStyle>
          <a:p>
            <a:pPr eaLnBrk="1" latinLnBrk="1" hangingPunct="1"/>
            <a:r>
              <a:rPr lang="ko-KR" altLang="en-US" sz="1000">
                <a:latin typeface="나눔고딕" panose="020D0604000000000000" pitchFamily="50" charset="-127"/>
                <a:ea typeface="나눔고딕" panose="020D0604000000000000" pitchFamily="50" charset="-127"/>
              </a:rPr>
              <a:t>상기 모든 기재사항은 사실과 다름없음을 확인합니다</a:t>
            </a:r>
            <a:r>
              <a:rPr lang="en-US" altLang="ko-KR" sz="100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r>
              <a:rPr lang="ko-KR" altLang="en-US" sz="1000">
                <a:latin typeface="나눔고딕" panose="020D0604000000000000" pitchFamily="50" charset="-127"/>
                <a:ea typeface="나눔고딕" panose="020D0604000000000000" pitchFamily="50" charset="-127"/>
              </a:rPr>
              <a:t>작성일자 </a:t>
            </a:r>
            <a:r>
              <a:rPr lang="en-US" altLang="ko-KR" sz="1000">
                <a:latin typeface="나눔고딕" panose="020D0604000000000000" pitchFamily="50" charset="-127"/>
                <a:ea typeface="나눔고딕" panose="020D0604000000000000" pitchFamily="50" charset="-127"/>
              </a:rPr>
              <a:t>:   00</a:t>
            </a:r>
            <a:r>
              <a:rPr lang="ko-KR" altLang="en-US" sz="1000">
                <a:latin typeface="나눔고딕" panose="020D0604000000000000" pitchFamily="50" charset="-127"/>
                <a:ea typeface="나눔고딕" panose="020D0604000000000000" pitchFamily="50" charset="-127"/>
              </a:rPr>
              <a:t>년    </a:t>
            </a:r>
            <a:r>
              <a:rPr lang="en-US" altLang="ko-KR" sz="1000">
                <a:latin typeface="나눔고딕" panose="020D0604000000000000" pitchFamily="50" charset="-127"/>
                <a:ea typeface="나눔고딕" panose="020D0604000000000000" pitchFamily="50" charset="-127"/>
              </a:rPr>
              <a:t>00</a:t>
            </a:r>
            <a:r>
              <a:rPr lang="ko-KR" altLang="en-US" sz="1000">
                <a:latin typeface="나눔고딕" panose="020D0604000000000000" pitchFamily="50" charset="-127"/>
                <a:ea typeface="나눔고딕" panose="020D0604000000000000" pitchFamily="50" charset="-127"/>
              </a:rPr>
              <a:t>월  </a:t>
            </a:r>
            <a:r>
              <a:rPr lang="en-US" altLang="ko-KR" sz="1000">
                <a:latin typeface="나눔고딕" panose="020D0604000000000000" pitchFamily="50" charset="-127"/>
                <a:ea typeface="나눔고딕" panose="020D0604000000000000" pitchFamily="50" charset="-127"/>
              </a:rPr>
              <a:t>   00</a:t>
            </a:r>
            <a:r>
              <a:rPr lang="ko-KR" altLang="en-US" sz="1000">
                <a:latin typeface="나눔고딕" panose="020D0604000000000000" pitchFamily="50" charset="-127"/>
                <a:ea typeface="나눔고딕" panose="020D0604000000000000" pitchFamily="50" charset="-127"/>
              </a:rPr>
              <a:t>일            작성자 </a:t>
            </a:r>
            <a:r>
              <a:rPr lang="en-US" altLang="ko-KR" sz="1000">
                <a:latin typeface="나눔고딕" panose="020D0604000000000000" pitchFamily="50" charset="-127"/>
                <a:ea typeface="나눔고딕" panose="020D0604000000000000" pitchFamily="50" charset="-127"/>
              </a:rPr>
              <a:t>:  </a:t>
            </a:r>
            <a:r>
              <a:rPr lang="ko-KR" altLang="en-US" sz="100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000">
                <a:latin typeface="나눔고딕" panose="020D0604000000000000" pitchFamily="50" charset="-127"/>
                <a:ea typeface="나눔고딕" panose="020D0604000000000000" pitchFamily="50" charset="-127"/>
              </a:rPr>
              <a:t>                      (</a:t>
            </a:r>
            <a:r>
              <a:rPr lang="ko-KR" altLang="en-US" sz="1000">
                <a:latin typeface="나눔고딕" panose="020D0604000000000000" pitchFamily="50" charset="-127"/>
                <a:ea typeface="나눔고딕" panose="020D0604000000000000" pitchFamily="50" charset="-127"/>
              </a:rPr>
              <a:t>서명</a:t>
            </a:r>
            <a:r>
              <a:rPr lang="en-US" altLang="ko-KR" sz="100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100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123" name="Rectangle 2">
            <a:extLst>
              <a:ext uri="{FF2B5EF4-FFF2-40B4-BE49-F238E27FC236}">
                <a16:creationId xmlns:a16="http://schemas.microsoft.com/office/drawing/2014/main" id="{F995C986-B156-4A1A-8FA9-B8B2DF6F68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142875"/>
            <a:ext cx="2762250" cy="39528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>
            <a:lvl1pPr defTabSz="762000">
              <a:defRPr kumimoji="1" sz="1400" b="1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1pPr>
            <a:lvl2pPr marL="742950" indent="-285750" defTabSz="762000">
              <a:defRPr kumimoji="1" sz="1400" b="1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2pPr>
            <a:lvl3pPr marL="1143000" indent="-228600" defTabSz="762000">
              <a:defRPr kumimoji="1" sz="1400" b="1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3pPr>
            <a:lvl4pPr marL="1600200" indent="-228600" defTabSz="762000">
              <a:defRPr kumimoji="1" sz="1400" b="1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4pPr>
            <a:lvl5pPr marL="2057400" indent="-228600" defTabSz="762000">
              <a:defRPr kumimoji="1" sz="1400" b="1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9pPr>
          </a:lstStyle>
          <a:p>
            <a:pPr algn="ctr" eaLnBrk="1" hangingPunct="1"/>
            <a:r>
              <a:rPr lang="ko-KR" altLang="en-US" sz="2000">
                <a:latin typeface="나눔고딕" panose="020D0604000000000000" pitchFamily="50" charset="-127"/>
                <a:ea typeface="나눔고딕" panose="020D0604000000000000" pitchFamily="50" charset="-127"/>
              </a:rPr>
              <a:t>자기소개서</a:t>
            </a:r>
          </a:p>
        </p:txBody>
      </p:sp>
      <p:sp>
        <p:nvSpPr>
          <p:cNvPr id="4124" name="Rectangle 2068">
            <a:extLst>
              <a:ext uri="{FF2B5EF4-FFF2-40B4-BE49-F238E27FC236}">
                <a16:creationId xmlns:a16="http://schemas.microsoft.com/office/drawing/2014/main" id="{F169614B-C368-47D0-8ED7-29B15327CD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" y="741363"/>
            <a:ext cx="640080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1400" b="1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1pPr>
            <a:lvl2pPr marL="742950" indent="-285750">
              <a:defRPr kumimoji="1" sz="1400" b="1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2pPr>
            <a:lvl3pPr marL="1143000" indent="-228600">
              <a:defRPr kumimoji="1" sz="1400" b="1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3pPr>
            <a:lvl4pPr marL="1600200" indent="-228600">
              <a:defRPr kumimoji="1" sz="1400" b="1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4pPr>
            <a:lvl5pPr marL="2057400" indent="-228600">
              <a:defRPr kumimoji="1" sz="1400" b="1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9pPr>
          </a:lstStyle>
          <a:p>
            <a:pPr eaLnBrk="1" latinLnBrk="1" hangingPunct="1"/>
            <a:r>
              <a:rPr lang="en-US" altLang="ko-KR" sz="1000">
                <a:latin typeface="나눔고딕" panose="020D0604000000000000" pitchFamily="50" charset="-127"/>
                <a:ea typeface="나눔고딕" panose="020D0604000000000000" pitchFamily="50" charset="-127"/>
              </a:rPr>
              <a:t>※ </a:t>
            </a:r>
            <a:r>
              <a:rPr lang="ko-KR" altLang="en-US" sz="1000">
                <a:latin typeface="나눔고딕" panose="020D0604000000000000" pitchFamily="50" charset="-127"/>
                <a:ea typeface="나눔고딕" panose="020D0604000000000000" pitchFamily="50" charset="-127"/>
              </a:rPr>
              <a:t>칸 부족시</a:t>
            </a:r>
            <a:r>
              <a:rPr lang="en-US" altLang="ko-KR" sz="100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>
                <a:latin typeface="나눔고딕" panose="020D0604000000000000" pitchFamily="50" charset="-127"/>
                <a:ea typeface="나눔고딕" panose="020D0604000000000000" pitchFamily="50" charset="-127"/>
              </a:rPr>
              <a:t>다음장에 추가하여 입력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default">
      <a:majorFont>
        <a:latin typeface="돋움체"/>
        <a:ea typeface="돋움체"/>
        <a:cs typeface=""/>
      </a:majorFont>
      <a:minorFont>
        <a:latin typeface="바탕체"/>
        <a:ea typeface="바탕체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바탕체" pitchFamily="17" charset="-127"/>
            <a:ea typeface="바탕체" pitchFamily="17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바탕체" pitchFamily="17" charset="-127"/>
            <a:ea typeface="바탕체" pitchFamily="17" charset="-127"/>
          </a:defRPr>
        </a:defPPr>
      </a:lstStyle>
    </a:lnDef>
    <a:txDef>
      <a:spPr>
        <a:noFill/>
      </a:spPr>
      <a:bodyPr wrap="square" lIns="36000" tIns="36000" rIns="36000" bIns="36000" rtlCol="0" anchor="ctr" anchorCtr="1">
        <a:normAutofit/>
      </a:bodyPr>
      <a:lstStyle>
        <a:defPPr>
          <a:defRPr dirty="0"/>
        </a:defPPr>
      </a:lstStyle>
    </a:txDef>
  </a:objectDefaults>
  <a:extraClrSchemeLst>
    <a:extraClrScheme>
      <a:clrScheme name="default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c:\windows\msoffice\powerpnt\default.ppt</Template>
  <TotalTime>3472</TotalTime>
  <Pages>1</Pages>
  <Words>214</Words>
  <Application>Microsoft Office PowerPoint</Application>
  <PresentationFormat>사용자 지정</PresentationFormat>
  <Paragraphs>83</Paragraphs>
  <Slides>2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10" baseType="lpstr">
      <vt:lpstr>Times New Roman</vt:lpstr>
      <vt:lpstr>Arial</vt:lpstr>
      <vt:lpstr>바탕체</vt:lpstr>
      <vt:lpstr>돋움체</vt:lpstr>
      <vt:lpstr>나눔고딕</vt:lpstr>
      <vt:lpstr>Symbol</vt:lpstr>
      <vt:lpstr>HY태고딕</vt:lpstr>
      <vt:lpstr>default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제목 없음</dc:title>
  <dc:creator>이주열</dc:creator>
  <cp:lastModifiedBy>이현규</cp:lastModifiedBy>
  <cp:revision>626</cp:revision>
  <cp:lastPrinted>2017-08-21T04:51:55Z</cp:lastPrinted>
  <dcterms:created xsi:type="dcterms:W3CDTF">1996-10-25T13:40:16Z</dcterms:created>
  <dcterms:modified xsi:type="dcterms:W3CDTF">2021-01-21T04:46:37Z</dcterms:modified>
</cp:coreProperties>
</file>