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74" r:id="rId2"/>
    <p:sldId id="375" r:id="rId3"/>
  </p:sldIdLst>
  <p:sldSz cx="6858000" cy="9334500"/>
  <p:notesSz cx="9926638" cy="6797675"/>
  <p:embeddedFontLst>
    <p:embeddedFont>
      <p:font typeface="HY태고딕" panose="02030600000101010101" pitchFamily="18" charset="-127"/>
      <p:regular r:id="rId6"/>
    </p:embeddedFont>
    <p:embeddedFont>
      <p:font typeface="나눔고딕" panose="020D0604000000000000" pitchFamily="50" charset="-127"/>
      <p:regular r:id="rId7"/>
      <p:bold r:id="rId8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5pPr>
    <a:lvl6pPr marL="22860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6pPr>
    <a:lvl7pPr marL="27432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7pPr>
    <a:lvl8pPr marL="32004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8pPr>
    <a:lvl9pPr marL="36576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45">
          <p15:clr>
            <a:srgbClr val="A4A3A4"/>
          </p15:clr>
        </p15:guide>
        <p15:guide id="2" orient="horz" pos="990">
          <p15:clr>
            <a:srgbClr val="A4A3A4"/>
          </p15:clr>
        </p15:guide>
        <p15:guide id="3" pos="384">
          <p15:clr>
            <a:srgbClr val="A4A3A4"/>
          </p15:clr>
        </p15:guide>
        <p15:guide id="4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FF"/>
    <a:srgbClr val="9999FF"/>
    <a:srgbClr val="F3F6FF"/>
    <a:srgbClr val="DDDDDD"/>
    <a:srgbClr val="FF9900"/>
    <a:srgbClr val="CCFF33"/>
    <a:srgbClr val="0000FF"/>
    <a:srgbClr val="E1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54" autoAdjust="0"/>
    <p:restoredTop sz="94660"/>
  </p:normalViewPr>
  <p:slideViewPr>
    <p:cSldViewPr showGuides="1">
      <p:cViewPr varScale="1">
        <p:scale>
          <a:sx n="81" d="100"/>
          <a:sy n="81" d="100"/>
        </p:scale>
        <p:origin x="3180" y="114"/>
      </p:cViewPr>
      <p:guideLst>
        <p:guide orient="horz" pos="4845"/>
        <p:guide orient="horz" pos="990"/>
        <p:guide pos="3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handoutMaster" Target="handoutMasters/handoutMaster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0DC825-A282-4619-88F3-84C0EC407F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l" defTabSz="917575">
              <a:defRPr sz="1800" b="0" i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5CAAD51-99DC-46CD-B22F-62C19355C91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8163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r" defTabSz="917575">
              <a:defRPr sz="1800" b="0" i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82B497D-6031-4B21-9D88-A3182D6B267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l" defTabSz="917575">
              <a:defRPr sz="1800" b="0" i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5D54C53-EA0A-4384-BA07-E733BA46EFD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8163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r" defTabSz="917575">
              <a:defRPr sz="1800" b="0" i="1"/>
            </a:lvl1pPr>
          </a:lstStyle>
          <a:p>
            <a:fld id="{52C68B10-C9C3-40FF-A57D-C02E3D5A923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1B2E37B-82E9-4974-A138-DCDCD20D88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l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047E3DF-714B-478E-B827-F45BC826F6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18163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r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110291E-71F3-438C-8EA2-4C740B74157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l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70C3B08-787C-4550-8B5B-DB9C3BC7D8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8163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r" defTabSz="774700" eaLnBrk="1" hangingPunct="1">
              <a:defRPr sz="1800" b="0" i="1">
                <a:latin typeface="Arial" panose="020B0604020202020204" pitchFamily="34" charset="0"/>
                <a:ea typeface="돋움" panose="020B0600000101010101" pitchFamily="50" charset="-127"/>
              </a:defRPr>
            </a:lvl1pPr>
          </a:lstStyle>
          <a:p>
            <a:fld id="{CBB37D2C-E839-43B8-B0E5-61440B50F1E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974DD86-1ACE-4166-8135-5FA8416F24B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8100" y="3233738"/>
            <a:ext cx="7310438" cy="285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1" tIns="45770" rIns="91541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/>
              <a:t>Click to edit Master text styles</a:t>
            </a:r>
          </a:p>
          <a:p>
            <a:pPr lvl="1"/>
            <a:r>
              <a:rPr lang="en-US" altLang="ko-KR" noProof="0"/>
              <a:t>Second level</a:t>
            </a:r>
          </a:p>
          <a:p>
            <a:pPr lvl="2"/>
            <a:r>
              <a:rPr lang="en-US" altLang="ko-KR" noProof="0"/>
              <a:t>Third level</a:t>
            </a:r>
          </a:p>
          <a:p>
            <a:pPr lvl="3"/>
            <a:r>
              <a:rPr lang="en-US" altLang="ko-KR" noProof="0"/>
              <a:t>Fourth level</a:t>
            </a:r>
          </a:p>
          <a:p>
            <a:pPr lvl="4"/>
            <a:r>
              <a:rPr lang="en-US" altLang="ko-KR" noProof="0"/>
              <a:t>Fifth level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1842800D-F368-4300-99F6-A58D757F3F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40188" y="519113"/>
            <a:ext cx="1873250" cy="2549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27A9AA9-1651-4112-A1A4-EF67245156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D6A44C5-9183-4D7F-AD59-7A1163534E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CAEBA8D-A140-4701-BDA2-9429F3B94B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ED5D924-356D-44F6-BD02-E5FE45C207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900363"/>
            <a:ext cx="5829300" cy="20002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289550"/>
            <a:ext cx="4800600" cy="238601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F3C591F-B474-41E7-95BD-AF82AC8BB8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E432E65-B20B-42BC-93EB-29ED2ACA3E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BFB0389-6B52-4DD0-BE3D-116F47796F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B930A5-3C6B-4851-87DE-E4A2E259A52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9604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9D38E99-107F-476C-9DFA-ACBE50AA3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972C2F9-CAA3-4C75-A6AD-ACA240ED65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6DCDA7C-DFB5-4B83-9A62-09891E4CDC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4406E6-98F3-446C-873B-FED053D2EC9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1796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886325" y="846138"/>
            <a:ext cx="1457325" cy="73374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4350" y="846138"/>
            <a:ext cx="4219575" cy="73374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E4C92A-8E68-4219-87CF-9F1881C214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E2DEA26-B950-4DD6-BA7D-98094D4DF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8A90343-73B4-4199-BE16-008E262FA1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2C939A-7128-441F-9AEB-A07B57B4654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90548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3C1D550-1458-4F11-9235-0FC4839D3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54E8AAB-F3E5-4C8E-995A-2B4FC0A7D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2191A8F-BA91-4B00-A5C7-BAE1311457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0C873-D8E3-41E9-BAF7-8BA0FB3778D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3227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997575"/>
            <a:ext cx="5829300" cy="1854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956050"/>
            <a:ext cx="5829300" cy="2041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5B7DD12-E369-4722-807D-6D760A7C81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F76A76F-897E-4D0A-BCD5-FC251D7FF5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03677D6-F7E5-4827-8139-51716DC49B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6879D-A318-47C6-A993-BA023F2D07B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535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0" y="2697163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697163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FE42231-4ABD-4951-8467-D6F185F1D4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6B1247C-2DAD-412E-9DBD-7063B8FAC4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BE921DD-7D61-4BA6-B257-1B364A094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1F3F43-F3D3-4805-AEB1-6A7A68BDF57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2439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73063"/>
            <a:ext cx="61722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89150"/>
            <a:ext cx="3030538" cy="871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60688"/>
            <a:ext cx="3030538" cy="5378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89150"/>
            <a:ext cx="3030537" cy="871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60688"/>
            <a:ext cx="3030537" cy="5378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AD44AEB-FB93-4D94-97F2-508A470359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A6F8D8C-6D28-4EA4-9B4E-13F855510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52FA4BCA-6D7D-47DE-9B07-58A2F55A8B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02F365-F76C-4DCB-A77B-9BD5710C08D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056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840C69E-1C1A-4A89-B5D2-DEC77BEBF7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4184EC-0EC1-45CA-ADD0-60251A71DA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3A0297-BEA1-40E3-AB40-AF22F6759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B92217-09B8-4C4F-BD05-D19E4046F0B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832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4F796F-61B3-47F7-854D-8BE07C718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BBB898-4E0B-49FB-A61C-A0BF1B0E5E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8C776E-1154-46D8-8286-807F0D4D32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9B8CC-9D1E-461F-9E69-01167070DA9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4600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71475"/>
            <a:ext cx="2255838" cy="1581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71475"/>
            <a:ext cx="3833812" cy="7967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52625"/>
            <a:ext cx="2255838" cy="6386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FF70E2F-028D-4BD8-890C-338BBA3F5C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A0AB55B-C6D6-4A77-B3D5-DE8882BBC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C2A9E50-064A-49A7-AF73-EC40BA8E6A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63AE8-4696-4F6A-B9DE-CEAC6A35666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4641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534150"/>
            <a:ext cx="4114800" cy="771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33438"/>
            <a:ext cx="4114800" cy="5600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305675"/>
            <a:ext cx="4114800" cy="10953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39CCAEA-1989-47D8-B8F0-6EB89D44DA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E36249D-D254-4DD7-A39C-6CE558923B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46A524-803B-41C9-9CC7-5ABC03550D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9F2F42-D194-453F-A6C1-F993C4E29A6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7059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C383483-ECEE-4F79-B92C-E33BCD2EAC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847725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b="0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3897F31-A1D0-4EC0-9D60-01A4FE95DA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8477250"/>
            <a:ext cx="213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b="0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3EA19DF-EFD5-4E40-B232-8984A520B3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53000" y="847725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latin typeface="Arial" panose="020B0604020202020204" pitchFamily="34" charset="0"/>
                <a:ea typeface="돋움" panose="020B0600000101010101" pitchFamily="50" charset="-127"/>
              </a:defRPr>
            </a:lvl1pPr>
          </a:lstStyle>
          <a:p>
            <a:fld id="{079180C5-9441-4E16-97F3-F63EA939346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F83602C-9380-40DC-AFE5-5B4C10C8D5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46138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C60C7B6-0A65-48AF-BD8A-8149326C7B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97163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83" r:id="rId7"/>
    <p:sldLayoutId id="2147483979" r:id="rId8"/>
    <p:sldLayoutId id="2147483980" r:id="rId9"/>
    <p:sldLayoutId id="2147483981" r:id="rId10"/>
    <p:sldLayoutId id="21474839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·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-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5000"/>
        <a:buFont typeface="Symbol" panose="05050102010706020507" pitchFamily="18" charset="2"/>
        <a:buChar char="·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-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A294B5-DA4E-4EFB-B1C3-66995DF8E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4287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나눔고딕" panose="020D0604000000000000" pitchFamily="50" charset="-127"/>
                <a:ea typeface="나눔고딕" panose="020D0604000000000000" pitchFamily="50" charset="-127"/>
              </a:rPr>
              <a:t>이  력  서</a:t>
            </a:r>
          </a:p>
        </p:txBody>
      </p:sp>
      <p:graphicFrame>
        <p:nvGraphicFramePr>
          <p:cNvPr id="1295" name="Group 271">
            <a:extLst>
              <a:ext uri="{FF2B5EF4-FFF2-40B4-BE49-F238E27FC236}">
                <a16:creationId xmlns:a16="http://schemas.microsoft.com/office/drawing/2014/main" id="{A8CCB0C5-A288-4C71-ABD6-1A69E6BD32DF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115888" y="979488"/>
          <a:ext cx="6553200" cy="8210785"/>
        </p:xfrm>
        <a:graphic>
          <a:graphicData uri="http://schemas.openxmlformats.org/drawingml/2006/table">
            <a:tbl>
              <a:tblPr/>
              <a:tblGrid>
                <a:gridCol w="352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52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3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53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7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242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6382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96006">
                <a:tc rowSpan="4"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성명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한글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성명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영문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06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연락처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핸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드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폰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06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생년월일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  <a:cs typeface="+mn-cs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E-mail</a:t>
                      </a: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06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주소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31">
                <a:tc gridSpan="1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                    학   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사    항  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(※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고교 이후 학력사항 기재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99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  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구분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학교명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소재지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전공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학점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졸업구분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42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00/00~00/00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latin typeface="나눔고딕" pitchFamily="50" charset="-127"/>
                          <a:ea typeface="나눔고딕" pitchFamily="50" charset="-127"/>
                        </a:rPr>
                        <a:t>고등학교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 dirty="0"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수료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졸업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42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00/00~00/00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latin typeface="나눔고딕" pitchFamily="50" charset="-127"/>
                          <a:ea typeface="나눔고딕" pitchFamily="50" charset="-127"/>
                        </a:rPr>
                        <a:t>학사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 dirty="0"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0.0/0.0</a:t>
                      </a:r>
                      <a:endParaRPr lang="ko-KR" altLang="en-US" sz="1000" b="0" kern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수료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졸업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42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 dirty="0"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kern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51"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어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능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구 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회화능력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공인점수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Test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/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기관명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평가일자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영어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등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)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851"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자격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/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면허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명칭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발행처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일자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상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경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명칭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수상처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일자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7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7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57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60005"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병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역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구  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군별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계급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복무기간</a:t>
                      </a:r>
                    </a:p>
                  </a:txBody>
                  <a:tcPr marL="57154" marR="57154" marT="45724" marB="45724" anchor="ctr" horzOverflow="overflow"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8" marB="45728"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타</a:t>
                      </a:r>
                    </a:p>
                  </a:txBody>
                  <a:tcPr marL="57154" marR="57154" marT="45724" marB="45724" anchor="ctr" horzOverflow="overflow"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취미</a:t>
                      </a:r>
                    </a:p>
                  </a:txBody>
                  <a:tcPr marL="57154" marR="57154" marT="45724" marB="45724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8" marB="45728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특기</a:t>
                      </a:r>
                    </a:p>
                  </a:txBody>
                  <a:tcPr marL="57154" marR="57154" marT="45724" marB="45724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6574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필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미필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면제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00/00~00/00</a:t>
                      </a: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4" marB="45724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체" pitchFamily="17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체" pitchFamily="17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57150" marR="57150" marT="45724" marB="45724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8" marB="45728" anchor="ctr" horzOverflow="overflow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4" marB="45724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57154" marR="57154" marT="45724" marB="45724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4331">
                <a:tc gridSpan="1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       주 요 경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사 항 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(※ 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해당자만 기재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)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746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회사명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근무기간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근무부서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직위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담당업무</a:t>
                      </a: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6000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6000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6000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3265" name="Rectangle 2068">
            <a:extLst>
              <a:ext uri="{FF2B5EF4-FFF2-40B4-BE49-F238E27FC236}">
                <a16:creationId xmlns:a16="http://schemas.microsoft.com/office/drawing/2014/main" id="{163E6371-F75B-494A-A19E-6B0BC1E87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733425"/>
            <a:ext cx="64008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eaLnBrk="1" latinLnBrk="1" hangingPunct="1"/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※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본 이력서 및 자기소개서는 지원자의 개별양식으로 대체 가능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9E63FE-8C43-43E7-BF1D-6934A8319C95}"/>
              </a:ext>
            </a:extLst>
          </p:cNvPr>
          <p:cNvSpPr txBox="1"/>
          <p:nvPr/>
        </p:nvSpPr>
        <p:spPr>
          <a:xfrm>
            <a:off x="115888" y="1030288"/>
            <a:ext cx="1287462" cy="147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defRPr/>
            </a:pPr>
            <a:r>
              <a:rPr lang="ko-KR" altLang="en-US" sz="1800" dirty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사진첨부</a:t>
            </a: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6" name="Group 28">
            <a:extLst>
              <a:ext uri="{FF2B5EF4-FFF2-40B4-BE49-F238E27FC236}">
                <a16:creationId xmlns:a16="http://schemas.microsoft.com/office/drawing/2014/main" id="{13883EA1-F9B5-4C97-9402-4B4FE279A1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927464"/>
              </p:ext>
            </p:extLst>
          </p:nvPr>
        </p:nvGraphicFramePr>
        <p:xfrm>
          <a:off x="115888" y="996950"/>
          <a:ext cx="6626225" cy="7834267"/>
        </p:xfrm>
        <a:graphic>
          <a:graphicData uri="http://schemas.openxmlformats.org/drawingml/2006/table">
            <a:tbl>
              <a:tblPr/>
              <a:tblGrid>
                <a:gridCol w="662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400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1.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OOO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기업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에 지원한 이유는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?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61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2.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OOO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기업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에서 이루고 싶은 꿈은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?</a:t>
                      </a:r>
                    </a:p>
                  </a:txBody>
                  <a:tcPr marL="57160" marR="5716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35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</a:t>
                      </a: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. </a:t>
                      </a: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지원부서를 선택한 이유와 본인이 갖춘 역량은</a:t>
                      </a: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?</a:t>
                      </a: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60" marR="5716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35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4. </a:t>
                      </a: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학교나 직장 생활에서 드러내고 싶은 경험이나 성과는</a:t>
                      </a: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?</a:t>
                      </a: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60" marR="57160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2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5. </a:t>
                      </a: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본인은 어떤 사람인지 </a:t>
                      </a:r>
                      <a:r>
                        <a:rPr kumimoji="1" lang="ko-KR" altLang="en-US" sz="10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기술하시오</a:t>
                      </a: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.</a:t>
                      </a: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6592219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21958"/>
                  </a:ext>
                </a:extLst>
              </a:tr>
              <a:tr h="2676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6. </a:t>
                      </a: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추가로 쓰고 싶은 것이 있다면 자유롭게 </a:t>
                      </a:r>
                      <a:r>
                        <a:rPr kumimoji="1" lang="ko-KR" altLang="en-US" sz="10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기술하시오</a:t>
                      </a: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.</a:t>
                      </a: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122" name="Rectangle 2068">
            <a:extLst>
              <a:ext uri="{FF2B5EF4-FFF2-40B4-BE49-F238E27FC236}">
                <a16:creationId xmlns:a16="http://schemas.microsoft.com/office/drawing/2014/main" id="{185D9B5D-6180-4660-B00B-79BEB6665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813" y="8947150"/>
            <a:ext cx="4024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eaLnBrk="1" latinLnBrk="1" hangingPunct="1"/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상기 모든 기재사항은 사실과 다름없음을 확인합니다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작성일자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:   00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년   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00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월 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   00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일            작성자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                      (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서명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00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23" name="Rectangle 2">
            <a:extLst>
              <a:ext uri="{FF2B5EF4-FFF2-40B4-BE49-F238E27FC236}">
                <a16:creationId xmlns:a16="http://schemas.microsoft.com/office/drawing/2014/main" id="{F995C986-B156-4A1A-8FA9-B8B2DF6F6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4287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 defTabSz="7620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algn="ctr" eaLnBrk="1" hangingPunct="1"/>
            <a:r>
              <a:rPr lang="ko-KR" altLang="en-US" sz="2000">
                <a:latin typeface="나눔고딕" panose="020D0604000000000000" pitchFamily="50" charset="-127"/>
                <a:ea typeface="나눔고딕" panose="020D0604000000000000" pitchFamily="50" charset="-127"/>
              </a:rPr>
              <a:t>자기소개서</a:t>
            </a:r>
          </a:p>
        </p:txBody>
      </p:sp>
      <p:sp>
        <p:nvSpPr>
          <p:cNvPr id="4124" name="Rectangle 2068">
            <a:extLst>
              <a:ext uri="{FF2B5EF4-FFF2-40B4-BE49-F238E27FC236}">
                <a16:creationId xmlns:a16="http://schemas.microsoft.com/office/drawing/2014/main" id="{F169614B-C368-47D0-8ED7-29B15327C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741363"/>
            <a:ext cx="64008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eaLnBrk="1" latinLnBrk="1" hangingPunct="1"/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칸 부족시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다음장에 추가하여 입력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">
      <a:majorFont>
        <a:latin typeface="돋움체"/>
        <a:ea typeface="돋움체"/>
        <a:cs typeface=""/>
      </a:majorFont>
      <a:minorFont>
        <a:latin typeface="바탕체"/>
        <a:ea typeface="바탕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바탕체" pitchFamily="17" charset="-127"/>
            <a:ea typeface="바탕체" pitchFamily="17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바탕체" pitchFamily="17" charset="-127"/>
            <a:ea typeface="바탕체" pitchFamily="17" charset="-127"/>
          </a:defRPr>
        </a:defPPr>
      </a:lstStyle>
    </a:lnDef>
    <a:txDef>
      <a:spPr>
        <a:noFill/>
      </a:spPr>
      <a:bodyPr wrap="square" lIns="36000" tIns="36000" rIns="36000" bIns="36000" rtlCol="0" anchor="ctr" anchorCtr="1">
        <a:normAutofit/>
      </a:bodyPr>
      <a:lstStyle>
        <a:defPPr>
          <a:defRPr dirty="0"/>
        </a:defPPr>
      </a:lstStyle>
    </a:tx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c:\windows\msoffice\powerpnt\default.ppt</Template>
  <TotalTime>3472</TotalTime>
  <Pages>1</Pages>
  <Words>214</Words>
  <Application>Microsoft Office PowerPoint</Application>
  <PresentationFormat>사용자 지정</PresentationFormat>
  <Paragraphs>83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Times New Roman</vt:lpstr>
      <vt:lpstr>Arial</vt:lpstr>
      <vt:lpstr>바탕체</vt:lpstr>
      <vt:lpstr>돋움체</vt:lpstr>
      <vt:lpstr>나눔고딕</vt:lpstr>
      <vt:lpstr>Symbol</vt:lpstr>
      <vt:lpstr>HY태고딕</vt:lpstr>
      <vt:lpstr>default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제목 없음</dc:title>
  <dc:creator>이주열</dc:creator>
  <cp:lastModifiedBy>이현규</cp:lastModifiedBy>
  <cp:revision>626</cp:revision>
  <cp:lastPrinted>2017-08-21T04:51:55Z</cp:lastPrinted>
  <dcterms:created xsi:type="dcterms:W3CDTF">1996-10-25T13:40:16Z</dcterms:created>
  <dcterms:modified xsi:type="dcterms:W3CDTF">2021-01-21T04:46:37Z</dcterms:modified>
</cp:coreProperties>
</file>