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74" r:id="rId2"/>
    <p:sldId id="387" r:id="rId3"/>
    <p:sldId id="384" r:id="rId4"/>
  </p:sldIdLst>
  <p:sldSz cx="6858000" cy="9334500"/>
  <p:notesSz cx="9926638" cy="6797675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5pPr>
    <a:lvl6pPr marL="22860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6pPr>
    <a:lvl7pPr marL="27432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7pPr>
    <a:lvl8pPr marL="32004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8pPr>
    <a:lvl9pPr marL="36576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45">
          <p15:clr>
            <a:srgbClr val="A4A3A4"/>
          </p15:clr>
        </p15:guide>
        <p15:guide id="2" orient="horz" pos="990">
          <p15:clr>
            <a:srgbClr val="A4A3A4"/>
          </p15:clr>
        </p15:guide>
        <p15:guide id="3" pos="384">
          <p15:clr>
            <a:srgbClr val="A4A3A4"/>
          </p15:clr>
        </p15:guide>
        <p15:guide id="4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FF"/>
    <a:srgbClr val="9999FF"/>
    <a:srgbClr val="F3F6FF"/>
    <a:srgbClr val="DDDDDD"/>
    <a:srgbClr val="FF9900"/>
    <a:srgbClr val="CCFF33"/>
    <a:srgbClr val="0000FF"/>
    <a:srgbClr val="E1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95903"/>
  </p:normalViewPr>
  <p:slideViewPr>
    <p:cSldViewPr showGuides="1">
      <p:cViewPr varScale="1">
        <p:scale>
          <a:sx n="82" d="100"/>
          <a:sy n="82" d="100"/>
        </p:scale>
        <p:origin x="3384" y="90"/>
      </p:cViewPr>
      <p:guideLst>
        <p:guide orient="horz" pos="4845"/>
        <p:guide orient="horz" pos="990"/>
        <p:guide pos="3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7F3BBFA-5889-FE87-7FDA-D023174A95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l" defTabSz="917575">
              <a:defRPr sz="1800" b="0" i="1">
                <a:latin typeface="바탕체" pitchFamily="17" charset="-127"/>
                <a:ea typeface="바탕체" pitchFamily="17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58F130B-7975-2ACD-B609-D7F1655FECF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8163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r" defTabSz="917575">
              <a:defRPr sz="1800" b="0" i="1">
                <a:latin typeface="바탕체" pitchFamily="17" charset="-127"/>
                <a:ea typeface="바탕체" pitchFamily="17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3B38FA2-994E-765A-751C-C7ECF5BA2FF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l" defTabSz="917575">
              <a:defRPr sz="1800" b="0" i="1">
                <a:latin typeface="바탕체" pitchFamily="17" charset="-127"/>
                <a:ea typeface="바탕체" pitchFamily="17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0D1BCF8-48D6-B0B1-EC1C-8B4D6E5EE02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8163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r" defTabSz="917575">
              <a:defRPr sz="1800" b="0" i="1"/>
            </a:lvl1pPr>
          </a:lstStyle>
          <a:p>
            <a:pPr>
              <a:defRPr/>
            </a:pPr>
            <a:fld id="{AD71F635-0F0C-4DFC-85D7-C07BAC320C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DF33B91-4AF1-2392-5C98-F38C48200D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l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BDCA767-FBBB-D474-98DF-34E6A6B909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18163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r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021CE2-7437-752A-1AEC-073E049A694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l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37DBC8C-CB17-731B-110A-030AC8BA61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8163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r" defTabSz="774700" eaLnBrk="1" hangingPunct="1">
              <a:defRPr sz="1800" b="0" i="1">
                <a:latin typeface="Arial" panose="020B0604020202020204" pitchFamily="34" charset="0"/>
                <a:ea typeface="돋움" panose="020B0600000101010101" pitchFamily="50" charset="-127"/>
              </a:defRPr>
            </a:lvl1pPr>
          </a:lstStyle>
          <a:p>
            <a:pPr>
              <a:defRPr/>
            </a:pPr>
            <a:fld id="{D46BF23C-B034-431B-B6DD-45147DA218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1644D64-C362-1ACD-B706-64D40CC67FE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8100" y="3233738"/>
            <a:ext cx="7310438" cy="285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1" tIns="45770" rIns="91541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/>
              <a:t>Click to edit Master text styles</a:t>
            </a:r>
          </a:p>
          <a:p>
            <a:pPr lvl="1"/>
            <a:r>
              <a:rPr lang="en-US" altLang="ko-KR" noProof="0"/>
              <a:t>Second level</a:t>
            </a:r>
          </a:p>
          <a:p>
            <a:pPr lvl="2"/>
            <a:r>
              <a:rPr lang="en-US" altLang="ko-KR" noProof="0"/>
              <a:t>Third level</a:t>
            </a:r>
          </a:p>
          <a:p>
            <a:pPr lvl="3"/>
            <a:r>
              <a:rPr lang="en-US" altLang="ko-KR" noProof="0"/>
              <a:t>Fourth level</a:t>
            </a:r>
          </a:p>
          <a:p>
            <a:pPr lvl="4"/>
            <a:r>
              <a:rPr lang="en-US" altLang="ko-KR" noProof="0"/>
              <a:t>Fifth level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419C611-0DDA-34B5-417D-65AFE9923841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040188" y="519113"/>
            <a:ext cx="1873250" cy="2549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0A5F2A1-7B6E-45D0-8174-EB0958E4860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84A408D-D9EF-892E-BE4D-037D399500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67CF4EE-64DF-34BC-80C1-25C8F561E2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545DCE7-C70B-2A06-2620-5B20CD5C9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9A03928-DD42-B802-921B-A876B525D62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A84A38E-D69D-7F27-534B-0E959101A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900363"/>
            <a:ext cx="5829300" cy="200025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289550"/>
            <a:ext cx="4800600" cy="238601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B6FC305-C168-C136-0329-E6BAAC8DB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11FF7A0-3BC7-132D-61BB-5A897423F2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0FBF64E-B531-8B20-990E-2B91D18EBB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F4C8C-AB85-4FD5-8346-9386517C3A0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9707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4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39C0E5F-C8A2-9805-DF00-84F4995462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62516DA-1CC8-1886-B9E9-EAD08C19AD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E083431-CA9E-82D1-2042-DBE9C257D5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9DAEB-B7AB-4271-AED6-2CA8E2CE66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7609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886325" y="846138"/>
            <a:ext cx="1457325" cy="73374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14350" y="846138"/>
            <a:ext cx="4219575" cy="73374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BF880AD-CFE2-F106-0EC2-9BF9FF12C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4EF1849-F347-20A9-D62C-3B2A6E3027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734E375-A95F-362D-863E-6CDEE83540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3440B-7C4C-487F-8C50-0A91A21D7D2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628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D3EAF5D-00A0-63DF-524B-7D4355857C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BF55D2A-1BCD-306B-4BF7-0219693FF2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D9A6114-C445-4443-C410-D1DAD6E97D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D8D3D-B413-403C-939A-35A2A2B172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241521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4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997575"/>
            <a:ext cx="5829300" cy="1854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956050"/>
            <a:ext cx="5829300" cy="2041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2DE0AE6-9224-DB5B-7C6B-88D49AE15D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BB7C1A4-0823-86A2-F5D1-C9CE3C0229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FB13814-0C6D-EAB9-8E3F-88C19A726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EEBFF-82C7-4437-9768-F4E7C874EFD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49811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4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0" y="2697163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697163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B6A9591-0782-FC13-F92D-733A9661D8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B5C10E9-5DB4-9ED9-C9B1-5A969A53AC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FB5068-F2E0-E9CD-C92A-2F5AFB8FAD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9C1C-C575-47FF-9042-78C4BBD1C9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7881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73063"/>
            <a:ext cx="61722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89150"/>
            <a:ext cx="3030538" cy="871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60688"/>
            <a:ext cx="3030538" cy="5378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89150"/>
            <a:ext cx="3030537" cy="871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60688"/>
            <a:ext cx="3030537" cy="5378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34DBC93-A845-B892-1A0C-926B8A3D4D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FDF1040-B648-AE46-AD11-797216D5E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E20A14E0-E0DB-794A-FB0B-FDEE5C3050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D40C1-B7D6-412E-B171-D9CC03ADEB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963326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4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B44BE2-C7C6-2CF8-C029-F7EFFACB20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2D4121-3391-6A5F-0156-EBF7149B40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F7EF43-2E1B-EDE6-D795-38D9BC77C0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6A215-AA43-483A-8D46-CA4043F6A70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43393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4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>
            <a:extLst>
              <a:ext uri="{FF2B5EF4-FFF2-40B4-BE49-F238E27FC236}">
                <a16:creationId xmlns:a16="http://schemas.microsoft.com/office/drawing/2014/main" id="{C8235508-EC80-ACB5-41C9-B58CE718D8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FD828F7-348C-AECC-DAF7-FF835B52E3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58A6CFB-05C5-1F49-A568-F4804A4E4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067D2-1A58-4A9C-81A7-20B38A9FB4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CEF4DD6-5CB0-F0F3-D506-54C1538D2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1" y="136113"/>
            <a:ext cx="1080120" cy="24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0539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4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71475"/>
            <a:ext cx="2255838" cy="1581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71475"/>
            <a:ext cx="3833812" cy="7967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52625"/>
            <a:ext cx="2255838" cy="6386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A84951E-CEDB-247B-871B-8B9963D9F5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64D9F35-9541-4DE5-D497-B2B15907D2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017C024-FD94-C8C4-5B0F-F5D8CA72D0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70D57-CF0E-4FD6-AE23-A2C05440444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3832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534150"/>
            <a:ext cx="4114800" cy="771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33438"/>
            <a:ext cx="4114800" cy="5600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305675"/>
            <a:ext cx="4114800" cy="10953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F77B487-E67E-D358-FA99-9EEA573922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F3A2669-DAF4-3567-A4C7-92C651A0D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E9942FF-57C3-9822-4709-D8A3497C39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1BFE7-7C70-40F0-B8A6-3A945D7414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3351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8824BA-ECA8-514B-0433-665D719EB23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847725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b="0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7803B36-746B-35B1-A635-F0B3BB6737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8477250"/>
            <a:ext cx="213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b="0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475BC16-8CE5-ADDA-5862-FD45C019FD1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53000" y="847725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latin typeface="Arial" panose="020B0604020202020204" pitchFamily="34" charset="0"/>
                <a:ea typeface="돋움" panose="020B0600000101010101" pitchFamily="50" charset="-127"/>
              </a:defRPr>
            </a:lvl1pPr>
          </a:lstStyle>
          <a:p>
            <a:pPr>
              <a:defRPr/>
            </a:pPr>
            <a:fld id="{C2B7B4AC-A6D4-47EF-8624-9DE248502D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C164DA7-68BB-B8A8-4F57-1B6C4A68A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46138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74CA403-C8EA-307F-1568-60EB646C37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97163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9" r:id="rId1"/>
    <p:sldLayoutId id="2147484490" r:id="rId2"/>
    <p:sldLayoutId id="2147484491" r:id="rId3"/>
    <p:sldLayoutId id="2147484492" r:id="rId4"/>
    <p:sldLayoutId id="2147484493" r:id="rId5"/>
    <p:sldLayoutId id="2147484494" r:id="rId6"/>
    <p:sldLayoutId id="2147484499" r:id="rId7"/>
    <p:sldLayoutId id="2147484495" r:id="rId8"/>
    <p:sldLayoutId id="2147484496" r:id="rId9"/>
    <p:sldLayoutId id="2147484497" r:id="rId10"/>
    <p:sldLayoutId id="21474844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·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-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5000"/>
        <a:buFont typeface="Symbol" panose="05050102010706020507" pitchFamily="18" charset="2"/>
        <a:buChar char="·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-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94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3573CEB-3226-DCBF-494F-80B6EF31F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12725"/>
            <a:ext cx="2762250" cy="395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1pPr>
            <a:lvl2pPr marL="742950" indent="-28575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2pPr>
            <a:lvl3pPr marL="11430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3pPr>
            <a:lvl4pPr marL="16002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4pPr>
            <a:lvl5pPr marL="20574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9pPr>
          </a:lstStyle>
          <a:p>
            <a:pPr algn="ctr" eaLnBrk="1" hangingPunct="1">
              <a:defRPr/>
            </a:pPr>
            <a:r>
              <a:rPr lang="ko-KR" altLang="en-US" sz="2000" dirty="0">
                <a:latin typeface="나눔고딕" pitchFamily="2" charset="-127"/>
                <a:ea typeface="나눔고딕" pitchFamily="2" charset="-127"/>
              </a:rPr>
              <a:t>입 사 지 원 서</a:t>
            </a:r>
          </a:p>
        </p:txBody>
      </p:sp>
      <p:graphicFrame>
        <p:nvGraphicFramePr>
          <p:cNvPr id="1295" name="Group 271">
            <a:extLst>
              <a:ext uri="{FF2B5EF4-FFF2-40B4-BE49-F238E27FC236}">
                <a16:creationId xmlns:a16="http://schemas.microsoft.com/office/drawing/2014/main" id="{F934DBA0-D251-4A43-A978-94C43322FADF}"/>
              </a:ext>
            </a:extLst>
          </p:cNvPr>
          <p:cNvGraphicFramePr>
            <a:graphicFrameLocks noGrp="1"/>
          </p:cNvGraphicFramePr>
          <p:nvPr/>
        </p:nvGraphicFramePr>
        <p:xfrm>
          <a:off x="117475" y="814388"/>
          <a:ext cx="6642099" cy="8307387"/>
        </p:xfrm>
        <a:graphic>
          <a:graphicData uri="http://schemas.openxmlformats.org/drawingml/2006/table">
            <a:tbl>
              <a:tblPr/>
              <a:tblGrid>
                <a:gridCol w="35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60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4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78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5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25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615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57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349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63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73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86380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48685">
                <a:tc rowSpan="4"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성명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한글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)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성명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영문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)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 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685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연락처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685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생년월일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E-mail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685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주소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739">
                <a:tc gridSpan="16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                        학    력    사    항  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(※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고교 이후 학력사항 기재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)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710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기  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구분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학교명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학교명</a:t>
                      </a: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소재지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전공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학점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졸업구분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448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081"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어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학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능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력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구 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회화능력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공인점수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공인점수</a:t>
                      </a: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Test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/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기관명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평가일자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04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/</a:t>
                      </a:r>
                      <a:endParaRPr kumimoji="1" lang="ko-K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2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/</a:t>
                      </a: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2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/</a:t>
                      </a: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081"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자격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/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면허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명칭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발행처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일자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일자</a:t>
                      </a: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수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상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경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력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명칭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발행처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일자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187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  <a:cs typeface="Nanum Gothic"/>
                        </a:rPr>
                        <a:t>2022.02.03</a:t>
                      </a: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97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444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09045">
                <a:tc row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병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역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구  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군별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계급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계급</a:t>
                      </a: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복무기간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기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타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근무가능일자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5187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-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-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-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-</a:t>
                      </a: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-</a:t>
                      </a: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1739">
                <a:tc gridSpan="16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           주 요 경 력 사 항 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(※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해당자만 기재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)</a:t>
                      </a: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110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회사 혹은 단체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기간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부서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직위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담당업무</a:t>
                      </a: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54" marR="57154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84396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54" marR="57154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51870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68" marR="57168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154" marR="57154"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6" name="Group 28">
            <a:extLst>
              <a:ext uri="{FF2B5EF4-FFF2-40B4-BE49-F238E27FC236}">
                <a16:creationId xmlns:a16="http://schemas.microsoft.com/office/drawing/2014/main" id="{269354FE-9024-1C8F-49C1-BFE892C595F0}"/>
              </a:ext>
            </a:extLst>
          </p:cNvPr>
          <p:cNvGraphicFramePr>
            <a:graphicFrameLocks noGrp="1"/>
          </p:cNvGraphicFramePr>
          <p:nvPr/>
        </p:nvGraphicFramePr>
        <p:xfrm>
          <a:off x="115888" y="706438"/>
          <a:ext cx="6626225" cy="8158162"/>
        </p:xfrm>
        <a:graphic>
          <a:graphicData uri="http://schemas.openxmlformats.org/drawingml/2006/table">
            <a:tbl>
              <a:tblPr/>
              <a:tblGrid>
                <a:gridCol w="662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12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1.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지원동기와 입사 후 회사에서 이루고 싶은 꿈은 무엇인가요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?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178" marR="57178" marT="44238" marB="442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6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628" marR="57178" marT="55732" marB="5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68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2.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지원한 직무를 위해 필요한 역량은 무엇이라고 생각하며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,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이 역량을 갖추기 위한 노력이나 자신만의 특별한 경험을 작성해주세요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.</a:t>
                      </a:r>
                    </a:p>
                  </a:txBody>
                  <a:tcPr marL="57628" marR="57178" marT="55732" marB="5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5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628" marR="57178" marT="55732" marB="5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630DF91C-6342-57A1-CEC8-61FB9CBFB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12725"/>
            <a:ext cx="2762250" cy="395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1pPr>
            <a:lvl2pPr marL="742950" indent="-28575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2pPr>
            <a:lvl3pPr marL="11430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3pPr>
            <a:lvl4pPr marL="16002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4pPr>
            <a:lvl5pPr marL="20574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9pPr>
          </a:lstStyle>
          <a:p>
            <a:pPr algn="ctr" eaLnBrk="1" hangingPunct="1">
              <a:defRPr/>
            </a:pPr>
            <a:r>
              <a:rPr lang="ko-KR" altLang="en-US" sz="2000" dirty="0">
                <a:latin typeface="나눔고딕" pitchFamily="2" charset="-127"/>
                <a:ea typeface="나눔고딕" pitchFamily="2" charset="-127"/>
              </a:rPr>
              <a:t>자 기 소 개 서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E142274-D080-3AC4-C170-AF5281EEF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12725"/>
            <a:ext cx="2762250" cy="395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1pPr>
            <a:lvl2pPr marL="742950" indent="-28575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2pPr>
            <a:lvl3pPr marL="11430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3pPr>
            <a:lvl4pPr marL="16002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4pPr>
            <a:lvl5pPr marL="2057400" indent="-228600" defTabSz="762000"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charset="0"/>
                <a:ea typeface="바탕체" charset="0"/>
              </a:defRPr>
            </a:lvl9pPr>
          </a:lstStyle>
          <a:p>
            <a:pPr algn="ctr" eaLnBrk="1" hangingPunct="1">
              <a:defRPr/>
            </a:pPr>
            <a:r>
              <a:rPr lang="ko-KR" altLang="en-US" sz="2000" dirty="0">
                <a:latin typeface="나눔고딕" pitchFamily="2" charset="-127"/>
                <a:ea typeface="나눔고딕" pitchFamily="2" charset="-127"/>
              </a:rPr>
              <a:t>자 기 소 개 서</a:t>
            </a:r>
          </a:p>
        </p:txBody>
      </p:sp>
      <p:graphicFrame>
        <p:nvGraphicFramePr>
          <p:cNvPr id="3" name="Group 28">
            <a:extLst>
              <a:ext uri="{FF2B5EF4-FFF2-40B4-BE49-F238E27FC236}">
                <a16:creationId xmlns:a16="http://schemas.microsoft.com/office/drawing/2014/main" id="{D6FE42A0-17A4-ED88-3985-7B4029969479}"/>
              </a:ext>
            </a:extLst>
          </p:cNvPr>
          <p:cNvGraphicFramePr>
            <a:graphicFrameLocks noGrp="1"/>
          </p:cNvGraphicFramePr>
          <p:nvPr/>
        </p:nvGraphicFramePr>
        <p:xfrm>
          <a:off x="115888" y="706438"/>
          <a:ext cx="6626225" cy="8158162"/>
        </p:xfrm>
        <a:graphic>
          <a:graphicData uri="http://schemas.openxmlformats.org/drawingml/2006/table">
            <a:tbl>
              <a:tblPr/>
              <a:tblGrid>
                <a:gridCol w="662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12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3.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다른 지원자 대비 본인만의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‘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차별화된 강점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’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과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‘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보완해야 할 약점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’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에 대해 사례를 들어 구체적으로 기술해 주세요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.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78" marR="57178" marT="44238" marB="442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6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628" marR="57178" marT="55732" marB="5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689">
                <a:tc>
                  <a:txBody>
                    <a:bodyPr/>
                    <a:lstStyle/>
                    <a:p>
                      <a:pPr marL="0" marR="0" lvl="0" indent="0" algn="just" defTabSz="7620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4.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경력사항과 보유기술에 대해 구체적으로 설명해주세요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2" charset="-127"/>
                          <a:ea typeface="나눔고딕" pitchFamily="2" charset="-127"/>
                        </a:rPr>
                        <a:t>.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</a:endParaRPr>
                    </a:p>
                  </a:txBody>
                  <a:tcPr marL="57628" marR="57178" marT="55732" marB="5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5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2" charset="-127"/>
                        <a:ea typeface="나눔고딕" pitchFamily="2" charset="-127"/>
                        <a:cs typeface="Nanum Gothic"/>
                      </a:endParaRPr>
                    </a:p>
                  </a:txBody>
                  <a:tcPr marL="57628" marR="57178" marT="55732" marB="5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">
      <a:majorFont>
        <a:latin typeface="돋움체"/>
        <a:ea typeface="돋움체"/>
        <a:cs typeface=""/>
      </a:majorFont>
      <a:minorFont>
        <a:latin typeface="바탕체"/>
        <a:ea typeface="바탕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바탕체" pitchFamily="17" charset="-127"/>
            <a:ea typeface="바탕체" pitchFamily="17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바탕체" pitchFamily="17" charset="-127"/>
            <a:ea typeface="바탕체" pitchFamily="17" charset="-127"/>
          </a:defRPr>
        </a:defPPr>
      </a:lstStyle>
    </a:lnDef>
    <a:txDef>
      <a:spPr>
        <a:noFill/>
      </a:spPr>
      <a:bodyPr wrap="square" lIns="36000" tIns="36000" rIns="36000" bIns="36000" rtlCol="0" anchor="ctr" anchorCtr="1">
        <a:normAutofit/>
      </a:bodyPr>
      <a:lstStyle>
        <a:defPPr>
          <a:defRPr dirty="0"/>
        </a:defPPr>
      </a:lstStyle>
    </a:tx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c:\windows\msoffice\powerpnt\default.ppt</Template>
  <TotalTime>7260</TotalTime>
  <Pages>1</Pages>
  <Words>170</Words>
  <Application>Microsoft Office PowerPoint</Application>
  <PresentationFormat>사용자 지정</PresentationFormat>
  <Paragraphs>65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2" baseType="lpstr">
      <vt:lpstr>바탕체</vt:lpstr>
      <vt:lpstr>Arial</vt:lpstr>
      <vt:lpstr>돋움체</vt:lpstr>
      <vt:lpstr>Symbol</vt:lpstr>
      <vt:lpstr>Times New Roman</vt:lpstr>
      <vt:lpstr>돋움</vt:lpstr>
      <vt:lpstr>나눔고딕</vt:lpstr>
      <vt:lpstr>Nanum Gothic</vt:lpstr>
      <vt:lpstr>default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윤상호</cp:lastModifiedBy>
  <cp:revision>991</cp:revision>
  <cp:lastPrinted>2017-08-21T04:51:55Z</cp:lastPrinted>
  <dcterms:created xsi:type="dcterms:W3CDTF">2018-04-29T15:31:14Z</dcterms:created>
  <dcterms:modified xsi:type="dcterms:W3CDTF">2026-05-18T06:11:20Z</dcterms:modified>
</cp:coreProperties>
</file>