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65" r:id="rId4"/>
    <p:sldId id="270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pos="172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119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pos="4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21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38" y="312"/>
      </p:cViewPr>
      <p:guideLst>
        <p:guide pos="3120"/>
        <p:guide pos="172"/>
        <p:guide pos="6068"/>
        <p:guide orient="horz" pos="119"/>
        <p:guide orient="horz" pos="2160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09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32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2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783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00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42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7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89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28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28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04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3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6108217-7C05-4F4D-AB08-780B896D4DC8}"/>
              </a:ext>
            </a:extLst>
          </p:cNvPr>
          <p:cNvSpPr/>
          <p:nvPr/>
        </p:nvSpPr>
        <p:spPr>
          <a:xfrm>
            <a:off x="273050" y="188913"/>
            <a:ext cx="9359900" cy="6480174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안내</a:t>
            </a:r>
            <a:endParaRPr lang="en-US" altLang="ko-KR" sz="28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가이드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(2p.)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맞추어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틀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레이아웃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임의 수정하지 않고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폰트는 </a:t>
            </a:r>
            <a:r>
              <a:rPr lang="ko-KR" altLang="en-US" b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맑은고딕</a:t>
            </a:r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금지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 사진은 구획되어 있는 영역에 맞추어 삽입해주세요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제품이 여러 개인 경우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 페이지를 복사해 제품마다 한 장씩 작성해주세요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 제출 서류와 함께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구글폼으로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제출해주세요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참가신청서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(PPT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사업자등록정보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보유 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재학증명서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해당할 경우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어긋나는 서류 제출 시 심사에 제한이 있을 수 있습니다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452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61102A5F-A5D7-2517-2209-DCCD3EAA5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4447" y="1627560"/>
            <a:ext cx="4095612" cy="2835424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27ECEBB-4FB3-8490-E284-0AE2226BF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280" y="1627560"/>
            <a:ext cx="4095613" cy="283542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273050" y="197076"/>
            <a:ext cx="9359900" cy="4321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</a:t>
            </a:r>
            <a:r>
              <a:rPr lang="ko-KR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작성가이드</a:t>
            </a:r>
            <a:endParaRPr lang="ko-KR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C3D9009-24F0-4392-B0D1-0C2873CACF93}"/>
              </a:ext>
            </a:extLst>
          </p:cNvPr>
          <p:cNvGrpSpPr/>
          <p:nvPr/>
        </p:nvGrpSpPr>
        <p:grpSpPr>
          <a:xfrm>
            <a:off x="672917" y="1680068"/>
            <a:ext cx="3899082" cy="2631582"/>
            <a:chOff x="698157" y="848585"/>
            <a:chExt cx="3899082" cy="2631582"/>
          </a:xfrm>
        </p:grpSpPr>
        <p:sp>
          <p:nvSpPr>
            <p:cNvPr id="25" name="타원 24"/>
            <p:cNvSpPr/>
            <p:nvPr/>
          </p:nvSpPr>
          <p:spPr>
            <a:xfrm>
              <a:off x="698157" y="848585"/>
              <a:ext cx="257066" cy="25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98157" y="1164732"/>
              <a:ext cx="3899082" cy="2315435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218322C-3381-18B4-81A9-0B3C07A75E3D}"/>
              </a:ext>
            </a:extLst>
          </p:cNvPr>
          <p:cNvSpPr/>
          <p:nvPr/>
        </p:nvSpPr>
        <p:spPr>
          <a:xfrm>
            <a:off x="1536081" y="2890568"/>
            <a:ext cx="2194009" cy="509059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따라 작성 </a:t>
            </a:r>
            <a:endParaRPr lang="en-US" altLang="ko-KR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틀에 맞춰 페이지 넘어가지 않도록 작성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E1F5C739-B153-3082-F890-884B7C613A8A}"/>
              </a:ext>
            </a:extLst>
          </p:cNvPr>
          <p:cNvGrpSpPr/>
          <p:nvPr/>
        </p:nvGrpSpPr>
        <p:grpSpPr>
          <a:xfrm>
            <a:off x="5250252" y="1393682"/>
            <a:ext cx="3855866" cy="3003268"/>
            <a:chOff x="794512" y="3334806"/>
            <a:chExt cx="3855866" cy="3192081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85EDC85-5975-722D-90E2-BC1D8F5724A9}"/>
                </a:ext>
              </a:extLst>
            </p:cNvPr>
            <p:cNvSpPr/>
            <p:nvPr/>
          </p:nvSpPr>
          <p:spPr>
            <a:xfrm>
              <a:off x="2766937" y="3987447"/>
              <a:ext cx="1883441" cy="2539440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8D824ED2-67B8-2C04-4202-29D8382C9A37}"/>
                </a:ext>
              </a:extLst>
            </p:cNvPr>
            <p:cNvSpPr/>
            <p:nvPr/>
          </p:nvSpPr>
          <p:spPr>
            <a:xfrm>
              <a:off x="1057438" y="3660466"/>
              <a:ext cx="610522" cy="204305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7BC39C3-D1EC-6A59-B0CD-C771B42823E4}"/>
                </a:ext>
              </a:extLst>
            </p:cNvPr>
            <p:cNvSpPr/>
            <p:nvPr/>
          </p:nvSpPr>
          <p:spPr>
            <a:xfrm>
              <a:off x="2019629" y="3334806"/>
              <a:ext cx="1164579" cy="26416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1. </a:t>
              </a:r>
              <a:r>
                <a:rPr lang="ko-KR" altLang="en-US" sz="800" dirty="0" err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브랜드명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기입</a:t>
              </a:r>
            </a:p>
          </p:txBody>
        </p: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71D9DF26-F18F-58DB-6E16-6ED277A6D118}"/>
                </a:ext>
              </a:extLst>
            </p:cNvPr>
            <p:cNvCxnSpPr>
              <a:cxnSpLocks/>
              <a:stCxn id="32" idx="3"/>
              <a:endCxn id="33" idx="1"/>
            </p:cNvCxnSpPr>
            <p:nvPr/>
          </p:nvCxnSpPr>
          <p:spPr>
            <a:xfrm flipV="1">
              <a:off x="1667960" y="3466887"/>
              <a:ext cx="351669" cy="2957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EAB90C7A-DA0F-A2EA-25FD-E8F10130CEB4}"/>
                </a:ext>
              </a:extLst>
            </p:cNvPr>
            <p:cNvSpPr/>
            <p:nvPr/>
          </p:nvSpPr>
          <p:spPr>
            <a:xfrm>
              <a:off x="794512" y="3987447"/>
              <a:ext cx="1912558" cy="2539440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61693A58-82F9-BAD7-18A4-AD0C893F7EEA}"/>
                </a:ext>
              </a:extLst>
            </p:cNvPr>
            <p:cNvSpPr/>
            <p:nvPr/>
          </p:nvSpPr>
          <p:spPr>
            <a:xfrm>
              <a:off x="2965636" y="4351163"/>
              <a:ext cx="1486042" cy="546274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3.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사진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형태가 나온 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장만 삽입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26035A6-2B2A-E3E3-0598-A660DA9F8B69}"/>
                </a:ext>
              </a:extLst>
            </p:cNvPr>
            <p:cNvSpPr/>
            <p:nvPr/>
          </p:nvSpPr>
          <p:spPr>
            <a:xfrm>
              <a:off x="1280895" y="4351163"/>
              <a:ext cx="1486042" cy="45586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2.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순서대로 번호 기입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 상품은 뒷장에 이어서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02, 03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순서로 기입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3CE1A784-0D64-37D1-8DA1-6ACB1D0F1AF6}"/>
                </a:ext>
              </a:extLst>
            </p:cNvPr>
            <p:cNvCxnSpPr>
              <a:cxnSpLocks/>
            </p:cNvCxnSpPr>
            <p:nvPr/>
          </p:nvCxnSpPr>
          <p:spPr>
            <a:xfrm>
              <a:off x="904354" y="4161006"/>
              <a:ext cx="323156" cy="25454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타원 9">
            <a:extLst>
              <a:ext uri="{FF2B5EF4-FFF2-40B4-BE49-F238E27FC236}">
                <a16:creationId xmlns:a16="http://schemas.microsoft.com/office/drawing/2014/main" id="{AF037C70-64DC-4980-4029-F9FB0BBC9E2E}"/>
              </a:ext>
            </a:extLst>
          </p:cNvPr>
          <p:cNvSpPr/>
          <p:nvPr/>
        </p:nvSpPr>
        <p:spPr>
          <a:xfrm>
            <a:off x="5223329" y="1680068"/>
            <a:ext cx="257066" cy="2570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867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948128"/>
              </p:ext>
            </p:extLst>
          </p:nvPr>
        </p:nvGraphicFramePr>
        <p:xfrm>
          <a:off x="273047" y="1303009"/>
          <a:ext cx="9360325" cy="9337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726">
                  <a:extLst>
                    <a:ext uri="{9D8B030D-6E8A-4147-A177-3AD203B41FA5}">
                      <a16:colId xmlns:a16="http://schemas.microsoft.com/office/drawing/2014/main" val="766289445"/>
                    </a:ext>
                  </a:extLst>
                </a:gridCol>
                <a:gridCol w="3324225">
                  <a:extLst>
                    <a:ext uri="{9D8B030D-6E8A-4147-A177-3AD203B41FA5}">
                      <a16:colId xmlns:a16="http://schemas.microsoft.com/office/drawing/2014/main" val="3160405217"/>
                    </a:ext>
                  </a:extLst>
                </a:gridCol>
                <a:gridCol w="1593004">
                  <a:extLst>
                    <a:ext uri="{9D8B030D-6E8A-4147-A177-3AD203B41FA5}">
                      <a16:colId xmlns:a16="http://schemas.microsoft.com/office/drawing/2014/main" val="3929305106"/>
                    </a:ext>
                  </a:extLst>
                </a:gridCol>
                <a:gridCol w="3087370">
                  <a:extLst>
                    <a:ext uri="{9D8B030D-6E8A-4147-A177-3AD203B41FA5}">
                      <a16:colId xmlns:a16="http://schemas.microsoft.com/office/drawing/2014/main" val="2693057928"/>
                    </a:ext>
                  </a:extLst>
                </a:gridCol>
              </a:tblGrid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업체명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u="none" strike="noStrike" kern="120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브랜드명</a:t>
                      </a:r>
                      <a:endParaRPr lang="en-US" altLang="ko-KR" sz="1000" b="1" u="none" strike="noStrike" kern="1200" dirty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kern="12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789723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명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 연락처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010-0000-0000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943554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명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 연락처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010-0000-0000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317065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메 일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SNS)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408951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73049" y="957890"/>
            <a:ext cx="1167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사항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3049" y="2368607"/>
            <a:ext cx="2021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업체 및 브랜드 소개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363696"/>
              </p:ext>
            </p:extLst>
          </p:nvPr>
        </p:nvGraphicFramePr>
        <p:xfrm>
          <a:off x="273050" y="2708528"/>
          <a:ext cx="9359900" cy="1473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59900">
                  <a:extLst>
                    <a:ext uri="{9D8B030D-6E8A-4147-A177-3AD203B41FA5}">
                      <a16:colId xmlns:a16="http://schemas.microsoft.com/office/drawing/2014/main" val="2502795237"/>
                    </a:ext>
                  </a:extLst>
                </a:gridCol>
              </a:tblGrid>
              <a:tr h="14730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또는 이력</a:t>
                      </a:r>
                      <a:r>
                        <a:rPr lang="en-US" altLang="ko-KR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소개 등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86674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	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청년 크리에이터 입점 공모 신청서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일러스트 부문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890" y="282348"/>
            <a:ext cx="1368415" cy="35047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1C582B8-E918-4496-8AEA-DFEC3F167126}"/>
              </a:ext>
            </a:extLst>
          </p:cNvPr>
          <p:cNvSpPr/>
          <p:nvPr/>
        </p:nvSpPr>
        <p:spPr>
          <a:xfrm>
            <a:off x="273049" y="4355298"/>
            <a:ext cx="23903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입점 신청 제품 리스트  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C9159859-FE62-4494-8B64-FEC6A6C97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57378"/>
              </p:ext>
            </p:extLst>
          </p:nvPr>
        </p:nvGraphicFramePr>
        <p:xfrm>
          <a:off x="273049" y="4771468"/>
          <a:ext cx="9359901" cy="173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5541">
                  <a:extLst>
                    <a:ext uri="{9D8B030D-6E8A-4147-A177-3AD203B41FA5}">
                      <a16:colId xmlns:a16="http://schemas.microsoft.com/office/drawing/2014/main" val="500322260"/>
                    </a:ext>
                  </a:extLst>
                </a:gridCol>
                <a:gridCol w="2902753">
                  <a:extLst>
                    <a:ext uri="{9D8B030D-6E8A-4147-A177-3AD203B41FA5}">
                      <a16:colId xmlns:a16="http://schemas.microsoft.com/office/drawing/2014/main" val="1821762494"/>
                    </a:ext>
                  </a:extLst>
                </a:gridCol>
                <a:gridCol w="2902753">
                  <a:extLst>
                    <a:ext uri="{9D8B030D-6E8A-4147-A177-3AD203B41FA5}">
                      <a16:colId xmlns:a16="http://schemas.microsoft.com/office/drawing/2014/main" val="1906312847"/>
                    </a:ext>
                  </a:extLst>
                </a:gridCol>
                <a:gridCol w="2738854">
                  <a:extLst>
                    <a:ext uri="{9D8B030D-6E8A-4147-A177-3AD203B41FA5}">
                      <a16:colId xmlns:a16="http://schemas.microsoft.com/office/drawing/2014/main" val="3666596354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순번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354853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일러스트 제품명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 제품명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선택사항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Ex) 10,000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569678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일러스트 제품명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 제품명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선택사항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20,000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313859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86523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CEE1993B-6E72-40DA-B90C-F63DB4D55FB5}"/>
              </a:ext>
            </a:extLst>
          </p:cNvPr>
          <p:cNvSpPr/>
          <p:nvPr/>
        </p:nvSpPr>
        <p:spPr>
          <a:xfrm>
            <a:off x="6566084" y="6538283"/>
            <a:ext cx="30668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ko-KR" altLang="ko-KR" sz="800" dirty="0">
                <a:solidFill>
                  <a:srgbClr val="FF0000"/>
                </a:solidFill>
              </a:rPr>
              <a:t>※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소개도 위의 리스트와 같은 순서로 작성 부탁드립니다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9598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8335817"/>
              </p:ext>
            </p:extLst>
          </p:nvPr>
        </p:nvGraphicFramePr>
        <p:xfrm>
          <a:off x="273049" y="923924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\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0C0A24F1-FE80-41FE-9F94-1065C590BA6B}"/>
              </a:ext>
            </a:extLst>
          </p:cNvPr>
          <p:cNvSpPr/>
          <p:nvPr/>
        </p:nvSpPr>
        <p:spPr>
          <a:xfrm>
            <a:off x="5048250" y="923924"/>
            <a:ext cx="4584700" cy="57451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A3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일러스트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삽입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AC85807-5419-4527-8C66-A833720AD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9739971"/>
              </p:ext>
            </p:extLst>
          </p:nvPr>
        </p:nvGraphicFramePr>
        <p:xfrm>
          <a:off x="273049" y="1504950"/>
          <a:ext cx="4584701" cy="5164138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258206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258206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서울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전통 </a:t>
                      </a:r>
                      <a:br>
                        <a:rPr lang="en-US" altLang="ko-KR" sz="10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요소 활용</a:t>
                      </a:r>
                      <a:br>
                        <a:rPr lang="en-US" altLang="ko-KR" sz="10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가산점 항목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제품에 활용한 서울 또는 전통 요소와 </a:t>
                      </a:r>
                      <a:br>
                        <a:rPr lang="en-US" altLang="ko-KR" sz="1000" i="1" dirty="0">
                          <a:solidFill>
                            <a:srgbClr val="FF0000"/>
                          </a:solidFill>
                        </a:rPr>
                      </a:br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이를 어떻게 반영했는지 구체적으로 작성해 주세요. </a:t>
                      </a:r>
                      <a:br>
                        <a:rPr lang="en-US" altLang="ko-KR" sz="1000" i="1" dirty="0">
                          <a:solidFill>
                            <a:srgbClr val="FF0000"/>
                          </a:solidFill>
                        </a:rPr>
                      </a:br>
                      <a:b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</a:br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※ 해당하는 경우에만 작성</a:t>
                      </a:r>
                      <a:endParaRPr lang="ko-KR" altLang="en-US" sz="1000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349936B0-8EC8-73B8-27BA-8B46A7E8D7F1}"/>
              </a:ext>
            </a:extLst>
          </p:cNvPr>
          <p:cNvSpPr/>
          <p:nvPr/>
        </p:nvSpPr>
        <p:spPr>
          <a:xfrm>
            <a:off x="5791835" y="6669088"/>
            <a:ext cx="384111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ko-KR" altLang="ko-KR" sz="800" dirty="0">
                <a:solidFill>
                  <a:srgbClr val="FF0000"/>
                </a:solidFill>
              </a:rPr>
              <a:t>※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제품이 여러 개인 경우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페이지를 복사해 제품마다 한 장씩 작성해 주세요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687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5012</TotalTime>
  <Words>343</Words>
  <Application>Microsoft Office PowerPoint</Application>
  <PresentationFormat>A4 용지(210x297mm)</PresentationFormat>
  <Paragraphs>64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임 지연</cp:lastModifiedBy>
  <cp:revision>123</cp:revision>
  <cp:lastPrinted>2021-04-14T06:37:06Z</cp:lastPrinted>
  <dcterms:created xsi:type="dcterms:W3CDTF">2019-01-30T02:40:17Z</dcterms:created>
  <dcterms:modified xsi:type="dcterms:W3CDTF">2026-10-08T01:03:39Z</dcterms:modified>
</cp:coreProperties>
</file>