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5" r:id="rId3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4224" userDrawn="1">
          <p15:clr>
            <a:srgbClr val="A4A3A4"/>
          </p15:clr>
        </p15:guide>
        <p15:guide id="3" pos="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5329" autoAdjust="0"/>
  </p:normalViewPr>
  <p:slideViewPr>
    <p:cSldViewPr snapToGrid="0">
      <p:cViewPr varScale="1">
        <p:scale>
          <a:sx n="71" d="100"/>
          <a:sy n="71" d="100"/>
        </p:scale>
        <p:origin x="3171" y="33"/>
      </p:cViewPr>
      <p:guideLst>
        <p:guide orient="horz" pos="3097"/>
        <p:guide pos="4224"/>
        <p:guide pos="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ha Hwang" userId="f11785ed9396b34b" providerId="LiveId" clId="{9C0B62BD-2A6D-44CD-AF8C-5B656282C53D}"/>
    <pc:docChg chg="modSld">
      <pc:chgData name="Suha Hwang" userId="f11785ed9396b34b" providerId="LiveId" clId="{9C0B62BD-2A6D-44CD-AF8C-5B656282C53D}" dt="2026-10-30T06:53:37.763" v="44" actId="20577"/>
      <pc:docMkLst>
        <pc:docMk/>
      </pc:docMkLst>
      <pc:sldChg chg="modSp mod">
        <pc:chgData name="Suha Hwang" userId="f11785ed9396b34b" providerId="LiveId" clId="{9C0B62BD-2A6D-44CD-AF8C-5B656282C53D}" dt="2026-10-30T06:53:37.763" v="44" actId="20577"/>
        <pc:sldMkLst>
          <pc:docMk/>
          <pc:sldMk cId="1152033718" sldId="263"/>
        </pc:sldMkLst>
        <pc:spChg chg="mod">
          <ac:chgData name="Suha Hwang" userId="f11785ed9396b34b" providerId="LiveId" clId="{9C0B62BD-2A6D-44CD-AF8C-5B656282C53D}" dt="2026-10-29T09:09:45.927" v="15" actId="20577"/>
          <ac:spMkLst>
            <pc:docMk/>
            <pc:sldMk cId="1152033718" sldId="263"/>
            <ac:spMk id="5" creationId="{B48D2053-32E3-D7D7-5BA2-39634368D73A}"/>
          </ac:spMkLst>
        </pc:spChg>
        <pc:graphicFrameChg chg="modGraphic">
          <ac:chgData name="Suha Hwang" userId="f11785ed9396b34b" providerId="LiveId" clId="{9C0B62BD-2A6D-44CD-AF8C-5B656282C53D}" dt="2026-10-30T06:53:37.763" v="44" actId="20577"/>
          <ac:graphicFrameMkLst>
            <pc:docMk/>
            <pc:sldMk cId="1152033718" sldId="263"/>
            <ac:graphicFrameMk id="7" creationId="{AE1FFC2A-1514-5A3C-0646-C37FECC64710}"/>
          </ac:graphicFrameMkLst>
        </pc:graphicFrameChg>
        <pc:graphicFrameChg chg="modGraphic">
          <ac:chgData name="Suha Hwang" userId="f11785ed9396b34b" providerId="LiveId" clId="{9C0B62BD-2A6D-44CD-AF8C-5B656282C53D}" dt="2026-10-30T06:49:16.591" v="43" actId="14734"/>
          <ac:graphicFrameMkLst>
            <pc:docMk/>
            <pc:sldMk cId="1152033718" sldId="263"/>
            <ac:graphicFrameMk id="21" creationId="{D8FF057A-2D7C-3AF1-1DBB-BD5467C06B14}"/>
          </ac:graphicFrameMkLst>
        </pc:graphicFrameChg>
      </pc:sldChg>
      <pc:sldChg chg="modSp mod">
        <pc:chgData name="Suha Hwang" userId="f11785ed9396b34b" providerId="LiveId" clId="{9C0B62BD-2A6D-44CD-AF8C-5B656282C53D}" dt="2026-10-29T09:09:57.757" v="36" actId="20577"/>
        <pc:sldMkLst>
          <pc:docMk/>
          <pc:sldMk cId="3342645415" sldId="265"/>
        </pc:sldMkLst>
        <pc:spChg chg="mod">
          <ac:chgData name="Suha Hwang" userId="f11785ed9396b34b" providerId="LiveId" clId="{9C0B62BD-2A6D-44CD-AF8C-5B656282C53D}" dt="2026-10-29T09:09:57.757" v="36" actId="20577"/>
          <ac:spMkLst>
            <pc:docMk/>
            <pc:sldMk cId="3342645415" sldId="265"/>
            <ac:spMk id="30" creationId="{08910C60-D246-E4D6-48A7-D9A799B5AE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8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32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04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37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24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496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39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03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77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5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54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552CBC-3EFA-4538-9596-54F29A437476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B3">
            <a:extLst>
              <a:ext uri="{FF2B5EF4-FFF2-40B4-BE49-F238E27FC236}">
                <a16:creationId xmlns:a16="http://schemas.microsoft.com/office/drawing/2014/main" id="{E79F93F4-E87D-A8C3-EAC7-A79F5EE659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b="88292"/>
          <a:stretch>
            <a:fillRect/>
          </a:stretch>
        </p:blipFill>
        <p:spPr bwMode="auto">
          <a:xfrm flipH="1">
            <a:off x="0" y="0"/>
            <a:ext cx="6858000" cy="527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293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E8CF-F6E8-ED77-C4ED-155D15DA7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48D2053-32E3-D7D7-5BA2-39634368D73A}"/>
              </a:ext>
            </a:extLst>
          </p:cNvPr>
          <p:cNvSpPr/>
          <p:nvPr/>
        </p:nvSpPr>
        <p:spPr>
          <a:xfrm>
            <a:off x="47121" y="25903"/>
            <a:ext cx="4639179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dirty="0" err="1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</a:t>
            </a:r>
            <a:r>
              <a:rPr lang="ko-KR" altLang="en-US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입사지원서</a:t>
            </a:r>
            <a:r>
              <a:rPr lang="en-US" altLang="ko-KR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경력</a:t>
            </a:r>
            <a:r>
              <a:rPr lang="en-US" altLang="ko-KR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893C6E-35A1-2BC4-FEB6-128DA453F213}"/>
              </a:ext>
            </a:extLst>
          </p:cNvPr>
          <p:cNvSpPr txBox="1"/>
          <p:nvPr/>
        </p:nvSpPr>
        <p:spPr>
          <a:xfrm>
            <a:off x="0" y="2693350"/>
            <a:ext cx="2952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학력사항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최종학력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:            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66EA92E0-7491-FD7C-6B72-23EB37A28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958820"/>
              </p:ext>
            </p:extLst>
          </p:nvPr>
        </p:nvGraphicFramePr>
        <p:xfrm>
          <a:off x="195001" y="2982077"/>
          <a:ext cx="6469015" cy="11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380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77463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67293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116340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114116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학교명</a:t>
                      </a:r>
                      <a:endParaRPr lang="en-US" altLang="ko-KR" sz="11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전공</a:t>
                      </a:r>
                      <a:endParaRPr lang="en-US" altLang="ko-KR" sz="11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학점</a:t>
                      </a:r>
                      <a:endParaRPr lang="ko-KR" altLang="en-US" sz="1100" b="0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소재지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/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E1FFC2A-1514-5A3C-0646-C37FECC64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38879"/>
              </p:ext>
            </p:extLst>
          </p:nvPr>
        </p:nvGraphicFramePr>
        <p:xfrm>
          <a:off x="1944857" y="732579"/>
          <a:ext cx="4765771" cy="189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4116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548769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861271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521615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 명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성 별</a:t>
                      </a:r>
                      <a:endParaRPr lang="en-US" altLang="ko-KR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생년월일</a:t>
                      </a:r>
                      <a:endParaRPr lang="en-US" altLang="ko-KR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1" hangingPunct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만 나이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지원분야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9632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 력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00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000" b="1" dirty="0">
                          <a:latin typeface="+mn-ea"/>
                          <a:ea typeface="+mn-ea"/>
                        </a:rPr>
                        <a:t>00</a:t>
                      </a:r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개월</a:t>
                      </a:r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9055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이메일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highlight>
                          <a:srgbClr val="F0F9FE"/>
                        </a:highlight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52725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 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24527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CE32EF1-D793-2DB8-F0B8-9B36E69E3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785659"/>
              </p:ext>
            </p:extLst>
          </p:nvPr>
        </p:nvGraphicFramePr>
        <p:xfrm>
          <a:off x="147371" y="732579"/>
          <a:ext cx="1600467" cy="1843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0467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184320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사진</a:t>
                      </a:r>
                      <a:r>
                        <a:rPr lang="en-US" altLang="ko-KR" sz="1200" b="1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B4F74FB-CD6A-8853-9C0D-EEBCD2CDEB0C}"/>
              </a:ext>
            </a:extLst>
          </p:cNvPr>
          <p:cNvSpPr txBox="1"/>
          <p:nvPr/>
        </p:nvSpPr>
        <p:spPr>
          <a:xfrm>
            <a:off x="0" y="4326312"/>
            <a:ext cx="241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경력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총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: 00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년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00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개월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B52AB35B-5F1E-DBC0-C4A0-F11D92E7F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41732"/>
              </p:ext>
            </p:extLst>
          </p:nvPr>
        </p:nvGraphicFramePr>
        <p:xfrm>
          <a:off x="195001" y="4615039"/>
          <a:ext cx="6469014" cy="180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5667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91548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46028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134356">
                  <a:extLst>
                    <a:ext uri="{9D8B030D-6E8A-4147-A177-3AD203B41FA5}">
                      <a16:colId xmlns:a16="http://schemas.microsoft.com/office/drawing/2014/main" val="3915238486"/>
                    </a:ext>
                  </a:extLst>
                </a:gridCol>
                <a:gridCol w="1101415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회사명 </a:t>
                      </a: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부서명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직급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담당직무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고용형태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98953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6433669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E4C3B79-E99C-A591-D8F4-AB0E0E0404D4}"/>
              </a:ext>
            </a:extLst>
          </p:cNvPr>
          <p:cNvSpPr txBox="1"/>
          <p:nvPr/>
        </p:nvSpPr>
        <p:spPr>
          <a:xfrm>
            <a:off x="1" y="7896556"/>
            <a:ext cx="4960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어학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/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자격    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※</a:t>
            </a:r>
            <a:r>
              <a:rPr lang="ko-KR" altLang="ko-KR" sz="1200" dirty="0">
                <a:latin typeface="+mn-ea"/>
              </a:rPr>
              <a:t> 유효기간이 </a:t>
            </a:r>
            <a:r>
              <a:rPr lang="ko-KR" altLang="en-US" sz="1200" dirty="0">
                <a:latin typeface="+mn-ea"/>
              </a:rPr>
              <a:t>있는 성적 및 자격은 유효한 것만 기재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8FF057A-2D7C-3AF1-1DBB-BD5467C06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798850"/>
              </p:ext>
            </p:extLst>
          </p:nvPr>
        </p:nvGraphicFramePr>
        <p:xfrm>
          <a:off x="194490" y="8178933"/>
          <a:ext cx="6469018" cy="14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350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3308450172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116148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취득일</a:t>
                      </a: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유효기간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err="1">
                          <a:latin typeface="+mn-ea"/>
                          <a:ea typeface="+mn-ea"/>
                        </a:rPr>
                        <a:t>시험명</a:t>
                      </a: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 err="1">
                          <a:latin typeface="+mn-ea"/>
                          <a:ea typeface="+mn-ea"/>
                        </a:rPr>
                        <a:t>자격명</a:t>
                      </a:r>
                      <a:endParaRPr lang="en-US" altLang="ko-KR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점수</a:t>
                      </a:r>
                      <a:r>
                        <a:rPr lang="en-US" altLang="ko-KR" sz="1100" b="1" dirty="0"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등급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+mn-ea"/>
                          <a:ea typeface="+mn-ea"/>
                        </a:rPr>
                        <a:t>발급기관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38977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93393BE-7424-067F-FFD4-C7062058698D}"/>
              </a:ext>
            </a:extLst>
          </p:cNvPr>
          <p:cNvSpPr txBox="1"/>
          <p:nvPr/>
        </p:nvSpPr>
        <p:spPr>
          <a:xfrm>
            <a:off x="0" y="6568506"/>
            <a:ext cx="34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병역사항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dirty="0" err="1">
                <a:latin typeface="+mn-ea"/>
                <a:sym typeface="Wingdings" panose="05000000000000000000" pitchFamily="2" charset="2"/>
              </a:rPr>
              <a:t>군필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/ 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면제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/ 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미필 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/ </a:t>
            </a: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해당 없음</a:t>
            </a:r>
            <a:r>
              <a:rPr lang="en-US" altLang="ko-KR" sz="1200" dirty="0">
                <a:latin typeface="+mn-ea"/>
                <a:sym typeface="Wingdings" panose="05000000000000000000" pitchFamily="2" charset="2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E8F4A8-0A82-8D88-BCB4-0A853F24B1C5}"/>
              </a:ext>
            </a:extLst>
          </p:cNvPr>
          <p:cNvSpPr txBox="1"/>
          <p:nvPr/>
        </p:nvSpPr>
        <p:spPr>
          <a:xfrm>
            <a:off x="6315579" y="229455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+mn-ea"/>
              </a:rPr>
              <a:t>1/2</a:t>
            </a:r>
            <a:endParaRPr lang="ko-KR" altLang="en-US" sz="1000" b="1" dirty="0">
              <a:latin typeface="+mn-ea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539FD970-10B0-50A2-391B-7E6B63B56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71123"/>
              </p:ext>
            </p:extLst>
          </p:nvPr>
        </p:nvGraphicFramePr>
        <p:xfrm>
          <a:off x="199525" y="6856337"/>
          <a:ext cx="6463983" cy="72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637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73994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73994">
                  <a:extLst>
                    <a:ext uri="{9D8B030D-6E8A-4147-A177-3AD203B41FA5}">
                      <a16:colId xmlns:a16="http://schemas.microsoft.com/office/drawing/2014/main" val="4227587238"/>
                    </a:ext>
                  </a:extLst>
                </a:gridCol>
                <a:gridCol w="2229620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복무기간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군별</a:t>
                      </a:r>
                      <a:endParaRPr lang="en-US" altLang="ko-KR" sz="11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계급</a:t>
                      </a:r>
                      <a:endParaRPr lang="en-US" altLang="ko-KR" sz="11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/>
                        <a:t>면제사유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0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6232-1221-2C4D-1772-51C09783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7BB2766-CB39-DA2B-42B1-A6DF968C0610}"/>
              </a:ext>
            </a:extLst>
          </p:cNvPr>
          <p:cNvSpPr txBox="1"/>
          <p:nvPr/>
        </p:nvSpPr>
        <p:spPr>
          <a:xfrm>
            <a:off x="2660992" y="8805806"/>
            <a:ext cx="4044608" cy="90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ko-KR" altLang="en-US" sz="1400" b="1" dirty="0">
                <a:latin typeface="+mn-ea"/>
              </a:rPr>
              <a:t>위에 기재한 사항은 사실과 다름이 없습니다</a:t>
            </a:r>
            <a:r>
              <a:rPr lang="en-US" altLang="ko-KR" sz="1400" b="1" dirty="0">
                <a:latin typeface="+mn-ea"/>
              </a:rPr>
              <a:t>.</a:t>
            </a:r>
            <a:br>
              <a:rPr lang="en-US" altLang="ko-KR" sz="1400" b="1" dirty="0">
                <a:latin typeface="+mn-ea"/>
              </a:rPr>
            </a:br>
            <a:r>
              <a:rPr lang="en-US" altLang="ko-KR" sz="1400" b="1" dirty="0">
                <a:latin typeface="+mn-ea"/>
              </a:rPr>
              <a:t>2026</a:t>
            </a:r>
            <a:r>
              <a:rPr lang="ko-KR" altLang="en-US" sz="1400" b="1" dirty="0">
                <a:latin typeface="+mn-ea"/>
              </a:rPr>
              <a:t>년      월     일</a:t>
            </a:r>
            <a:endParaRPr lang="en-US" altLang="ko-KR" sz="1400" b="1" dirty="0">
              <a:latin typeface="+mn-ea"/>
            </a:endParaRPr>
          </a:p>
          <a:p>
            <a:pPr algn="r">
              <a:lnSpc>
                <a:spcPct val="130000"/>
              </a:lnSpc>
            </a:pPr>
            <a:r>
              <a:rPr lang="ko-KR" altLang="en-US" sz="1400" b="1" dirty="0">
                <a:latin typeface="+mn-ea"/>
              </a:rPr>
              <a:t>성명 </a:t>
            </a:r>
            <a:r>
              <a:rPr lang="en-US" altLang="ko-KR" sz="1400" b="1" dirty="0">
                <a:latin typeface="+mn-ea"/>
              </a:rPr>
              <a:t>:              (</a:t>
            </a:r>
            <a:r>
              <a:rPr lang="ko-KR" altLang="en-US" sz="1400" b="1" dirty="0">
                <a:latin typeface="+mn-ea"/>
              </a:rPr>
              <a:t>인</a:t>
            </a:r>
            <a:r>
              <a:rPr lang="en-US" altLang="ko-KR" sz="1400" b="1" dirty="0">
                <a:latin typeface="+mn-ea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BCE179-015F-0D32-C795-DFD5FA577E0B}"/>
              </a:ext>
            </a:extLst>
          </p:cNvPr>
          <p:cNvSpPr txBox="1"/>
          <p:nvPr/>
        </p:nvSpPr>
        <p:spPr>
          <a:xfrm>
            <a:off x="0" y="700834"/>
            <a:ext cx="661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200" dirty="0">
                <a:latin typeface="+mn-ea"/>
                <a:sym typeface="Wingdings" panose="05000000000000000000" pitchFamily="2" charset="2"/>
              </a:rPr>
              <a:t> </a:t>
            </a:r>
            <a:r>
              <a:rPr lang="ko-KR" altLang="en-US" sz="1200" b="1" dirty="0" err="1">
                <a:latin typeface="+mn-ea"/>
                <a:sym typeface="Wingdings" panose="05000000000000000000" pitchFamily="2" charset="2"/>
              </a:rPr>
              <a:t>더프리마와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 해당 직무에 지원하게 된 동기를 말씀해 주십시오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055826BA-0C31-FA81-82B2-2AFE724BC7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587815"/>
              </p:ext>
            </p:extLst>
          </p:nvPr>
        </p:nvGraphicFramePr>
        <p:xfrm>
          <a:off x="194996" y="1018137"/>
          <a:ext cx="6469015" cy="20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052000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A340606-6D35-EF8C-A264-A6A8E6503725}"/>
              </a:ext>
            </a:extLst>
          </p:cNvPr>
          <p:cNvSpPr txBox="1"/>
          <p:nvPr/>
        </p:nvSpPr>
        <p:spPr>
          <a:xfrm>
            <a:off x="-1" y="6062678"/>
            <a:ext cx="6616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지원하신 직무와 관련한 주요 업무 경험을 본인의 역할과 성과를 중심으로 구체적으로</a:t>
            </a:r>
            <a:endParaRPr lang="en-US" altLang="ko-KR" sz="1200" b="1" dirty="0">
              <a:latin typeface="+mn-ea"/>
              <a:sym typeface="Wingdings" panose="05000000000000000000" pitchFamily="2" charset="2"/>
            </a:endParaRPr>
          </a:p>
          <a:p>
            <a:pPr marL="180975" indent="-12700"/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말씀해 주십시오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3683E1A9-A03D-8628-B89D-7E83F7BBD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96436"/>
              </p:ext>
            </p:extLst>
          </p:nvPr>
        </p:nvGraphicFramePr>
        <p:xfrm>
          <a:off x="194492" y="3757592"/>
          <a:ext cx="6469015" cy="20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052000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EA8B2244-CC16-AB61-42D5-FA8B286965E5}"/>
              </a:ext>
            </a:extLst>
          </p:cNvPr>
          <p:cNvSpPr txBox="1"/>
          <p:nvPr/>
        </p:nvSpPr>
        <p:spPr>
          <a:xfrm>
            <a:off x="0" y="3232283"/>
            <a:ext cx="6705600" cy="51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지원하신 직무에 요구되는 가장 중요한 자질은 무엇이며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, 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본인의 전문성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강점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)</a:t>
            </a:r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은 무엇인지</a:t>
            </a:r>
            <a:endParaRPr lang="en-US" altLang="ko-KR" sz="1200" b="1" dirty="0">
              <a:latin typeface="+mn-ea"/>
              <a:sym typeface="Wingdings" panose="05000000000000000000" pitchFamily="2" charset="2"/>
            </a:endParaRPr>
          </a:p>
          <a:p>
            <a:pPr indent="177800"/>
            <a:r>
              <a:rPr lang="ko-KR" altLang="en-US" sz="1200" b="1" dirty="0">
                <a:latin typeface="+mn-ea"/>
                <a:sym typeface="Wingdings" panose="05000000000000000000" pitchFamily="2" charset="2"/>
              </a:rPr>
              <a:t>말씀해 주십시오</a:t>
            </a:r>
            <a:r>
              <a:rPr lang="en-US" altLang="ko-KR" sz="1200" b="1" dirty="0">
                <a:latin typeface="+mn-ea"/>
                <a:sym typeface="Wingdings" panose="05000000000000000000" pitchFamily="2" charset="2"/>
              </a:rPr>
              <a:t>.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id="{7B76F0A8-E740-BA7D-C391-1C48CA16C4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138341"/>
              </p:ext>
            </p:extLst>
          </p:nvPr>
        </p:nvGraphicFramePr>
        <p:xfrm>
          <a:off x="194492" y="6541048"/>
          <a:ext cx="6469015" cy="205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6901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052000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08910C60-D246-E4D6-48A7-D9A799B5AE0D}"/>
              </a:ext>
            </a:extLst>
          </p:cNvPr>
          <p:cNvSpPr/>
          <p:nvPr/>
        </p:nvSpPr>
        <p:spPr>
          <a:xfrm>
            <a:off x="47121" y="25903"/>
            <a:ext cx="4639179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 dirty="0" err="1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</a:t>
            </a:r>
            <a:r>
              <a:rPr lang="ko-KR" altLang="en-US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 입사지원서</a:t>
            </a:r>
            <a:r>
              <a:rPr lang="en-US" altLang="ko-KR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 dirty="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경력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D1F99B4-3176-AAB2-FE03-B34FE4E5589C}"/>
              </a:ext>
            </a:extLst>
          </p:cNvPr>
          <p:cNvSpPr txBox="1"/>
          <p:nvPr/>
        </p:nvSpPr>
        <p:spPr>
          <a:xfrm>
            <a:off x="6315579" y="229455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b="1" dirty="0">
                <a:latin typeface="+mn-ea"/>
              </a:rPr>
              <a:t>2/2</a:t>
            </a:r>
            <a:endParaRPr lang="ko-KR" altLang="en-US" sz="1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4264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861</TotalTime>
  <Words>163</Words>
  <Application>Microsoft Office PowerPoint</Application>
  <PresentationFormat>A4 용지(210x297mm)</PresentationFormat>
  <Paragraphs>46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HY견고딕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 형모</dc:creator>
  <cp:lastModifiedBy>형모 이</cp:lastModifiedBy>
  <cp:revision>54</cp:revision>
  <cp:lastPrinted>2026-07-03T08:19:54Z</cp:lastPrinted>
  <dcterms:created xsi:type="dcterms:W3CDTF">2026-01-12T06:36:46Z</dcterms:created>
  <dcterms:modified xsi:type="dcterms:W3CDTF">2026-10-30T08:26:56Z</dcterms:modified>
</cp:coreProperties>
</file>